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A4ED-4F03-407A-92EA-F583D11054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AA920-2761-4AF0-86A8-107378C4B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106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A4ED-4F03-407A-92EA-F583D11054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AA920-2761-4AF0-86A8-107378C4B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371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A4ED-4F03-407A-92EA-F583D11054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AA920-2761-4AF0-86A8-107378C4B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204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A4ED-4F03-407A-92EA-F583D11054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AA920-2761-4AF0-86A8-107378C4B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977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A4ED-4F03-407A-92EA-F583D11054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AA920-2761-4AF0-86A8-107378C4B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02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A4ED-4F03-407A-92EA-F583D11054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AA920-2761-4AF0-86A8-107378C4B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32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A4ED-4F03-407A-92EA-F583D11054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AA920-2761-4AF0-86A8-107378C4B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041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A4ED-4F03-407A-92EA-F583D11054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AA920-2761-4AF0-86A8-107378C4B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044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A4ED-4F03-407A-92EA-F583D11054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AA920-2761-4AF0-86A8-107378C4B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14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A4ED-4F03-407A-92EA-F583D11054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AA920-2761-4AF0-86A8-107378C4B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033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A4ED-4F03-407A-92EA-F583D11054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AA920-2761-4AF0-86A8-107378C4B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70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1A4ED-4F03-407A-92EA-F583D11054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AA920-2761-4AF0-86A8-107378C4BF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historyplace.com/unitedstates/pacificwar/pacwar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293" y="1143000"/>
            <a:ext cx="6400800" cy="535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 Japanese Empire: 1942</a:t>
            </a:r>
            <a:endParaRPr lang="en-US" sz="4800" dirty="0">
              <a:solidFill>
                <a:schemeClr val="accent3">
                  <a:lumMod val="20000"/>
                  <a:lumOff val="80000"/>
                </a:schemeClr>
              </a:solidFill>
              <a:latin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4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Reasons for War: 1950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Stalin was embarrassed by the Berlin Airlift</a:t>
            </a:r>
          </a:p>
        </p:txBody>
      </p:sp>
      <p:pic>
        <p:nvPicPr>
          <p:cNvPr id="10" name="Picture 5" descr="stalin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508500"/>
            <a:ext cx="2014538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688108"/>
            <a:ext cx="2514600" cy="157028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18113" y="3888474"/>
            <a:ext cx="1335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GRRR!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87185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Reasons</a:t>
            </a:r>
            <a:r>
              <a:rPr lang="en-US" sz="4800" dirty="0" smtClean="0">
                <a:latin typeface="Segoe UI Semibold" panose="020B0702040204020203" pitchFamily="34" charset="0"/>
              </a:rPr>
              <a:t> </a:t>
            </a:r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for War: 1950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Stalin was embarrassed by the Berlin Airlift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Truman wanted to increase American prestige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2514600"/>
            <a:ext cx="5334000" cy="406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5743" y="2819400"/>
            <a:ext cx="2286000" cy="20481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2943" y="3204865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TEE-HEE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36356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Reasons for War: 1950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Stalin was embarrassed by the Berlin Airlift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Truman wanted to increase American prestige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Truman believed in THE DOMINO EFFECT</a:t>
            </a:r>
          </a:p>
        </p:txBody>
      </p:sp>
      <p:sp>
        <p:nvSpPr>
          <p:cNvPr id="5" name="AutoShape 2" descr="data:image/jpeg;base64,/9j/4AAQSkZJRgABAQAAAQABAAD/2wCEAAkGBxQTEhUUEhQWFhUXFRgaGBgXGR0gHBwZGB0gGRwcGBscHyggGholHBwgITEhJikrLi4uGyA0ODMtNygtLiwBCgoKDg0OGxAQGywkICQsLC8sLCw0LCwsLCwsNCwsLCwsLCw0LCwsLCwsLCwsLCwsLCwsLCwsLCwsLCwsLCwsLP/AABEIAKMBNAMBIgACEQEDEQH/xAAcAAABBAMBAAAAAAAAAAAAAAAAAwQFBgEHCAL/xABIEAACAQIDBAUJBgQEBQQDAQABAgMAEQQSIQUxQVEGEyJSYQcUMjNxcoGhsRUjQpGS0WKCssFzouHxJENTY9I0k8LwF3SDCP/EABkBAAMBAQEAAAAAAAAAAAAAAAABAgMEBf/EACgRAAICAgIBBAIBBQAAAAAAAAABAhEDMRIhBCIyQVETkWEUI0Jxgf/aAAwDAQACEQMRAD8A3NhMKnVp2F9FfwjlSvmqdxf0ijB+rT3V+lLUAI+ap3F/SKPNU7i/pFLUUAI+ap3F/SKPNU7i/pFLUUAI+ap3F/SKPNU7i/pFLUUAI+ap3F/SKPNU7i/pFLUUAI+ap3F/SKPNU7i/pFLUUAI+ap3F/SKPNU7i/pFLUUAI+ap3F/SKPNU7i/pFLUUAI+ap3F/SKDhk7i/pFLUUAI+bJ3F/IUebJ3F/IUtRQAj5qncX9Io81TuL+kUtRQAj5qncX9Io81TuL+kUtRQAj5qncX9Io81TuL+kUtRQAj5qncX9Io81TuL+kUtRQAj5qncX9Io81TuL+kUtRQAj5qncX9Io81TuL+kUtRQAj5qncX9Io81TuL+kUtRQAj5qncX9Io81TuL+kUtRQAj5qncX9Io81TuL+kUtRQBX9t4ZM47C+iOA5mildt+sHuj6msUAS2D9Wnur9KWpHB+rT3V+lLUAYrNYrNAGL1msAUE0AFZpucWgNi6g8iwv+VLg0rTAzRRRTAKKhuknSaDBIrTsbsbKqi7NbfYchxJ01HMVVW8rmE/6OI/Sn/nSspRbNh0VG9Htspi8Ok8YIVs2jbwVYqQfEEGlNsbWhwsTTTuEjXeTz4ADeSeAGtOya+B9RVAPldwPcxP/ALX+tWbov0lhx0bSQZwFbKwdcrA2B3ciDvFK0U4tEzRTbaOPjgjaWZwiKLszGwAqlT+VnAA2HXt4iFrfO1FiUW9F+oqA6L9LsNjs3UM10tdXUq1juIB3jhepDa21osNGZJ3CINLniTuAG8nwFFhTuh/WLVTYfKds9j6yQe2GX/xqf2L0gw+LVmw8gcIQG0IsSLgEEA7qLQ3FraJSiobpB0mw2CVWxMmTMbKLFmNt9lUE2HE1C/8A5O2fwmc+yGX/AMKHJIFFvSLnXnNTbZm0Y8REk0LZo3F1O7w3HUG+ljUbt7pPhsIUGIkyF75QFZjpxIUGw8TRa2TTbpE7RVYh6f7PZlUYgAsQqgq4uSbAC68TpTXbvlIwOHZkztNIpIKQrm7Q3gtooN/GlyRXCX0XGiqX0H6djaEsydT1ORUZAzgsysSCSANLEAcd9XOmnZLVOgBrNYAopgANZrFZoAKKKKACiiigCE236we6PqaxWdt+sHuj6msUAS2D9Wnur9KWpHB+rT3V+lLUAFN/PY+s6nOvWBM+S4zZL2zW32vpenFa7a46TDNezbO7PLR9f70DSNh1W+n23mweFLx2613EcebcGa5zEcQqgtbjarLWt/LjiRHhMO1iSMUMuoAuY5F1J8DUzvi6BLs1xtY4bq88oM07kl3kPEm+n+mgvYCrt5GOkzu8mDkZnUJ1kJY3YKpCshO8gZlIvu14WrWMKTzLmVSQCQVRQTcHLqWvx5W31aPJl0faXHsDLJC8ADnKTmYEgMuhAA53BGu6uTApKXb7NpYpKPJ6N/Cq/wBMelUWAizP2pG0jjB1Y/2UcTXrph0niwEGd+050jjB7Tt4eA3k8BWgdr7TlxMpmnbPI35Ab8qjgo+ddhnGPyzO19qy4mVpsQ+Z2/So4Kg/Co+e80xx2P8ANgLWM7aqD/ygdzsP+ob9kcN51tXnG4lYUubGVh2E7oP43H9I4792+ryOWYkklibkneSd5NDKs6L8n+34sJsKGfEPYXmO+7Mxlc5VvqzGtZ9KelE2PlEkvZjW/VRDcnie85HHhwqESZ2jiSQnJCpEacFzEsxt3iSda9NIqgvISFHLex5DxpUNJIJJljXO+78K8WPL2czWzfIjtUR4LG4mdgFE1zwAyxjd4WIAHhWo9kZcXi41xD5Itb2O5FBbKviTpzNyd9SWHxBEAgVj1IcuRwZ+BPMAWA9l+VFCffRP9Nelkm0Jbm6wIfu4+dj6bjnyHD6VuSYKLsbAf/bDx0pS41LGyjeeQqDxc5nksgIQXsDwHFm8f9qdFNmxvJN0jTDnG4qc2UJEkajexJc5VHE7rnxqO6U9Jp8bN1s2gW/Vxg9mMH6ueLf2qtwqFUADQbvad7HxPyGg8VJJAAWc2A3nj4BebH5anhSoEq7HBxOVDI5sgNha12bflXlzJ4DxIBt3ku6YxYTD42ac3ZpIhHGu9yFbsrfgOJ4DfWsZZWne57KKLADco4KvNidb8TcmpOFN2m4WAG4DjbxO8njSYtkvtvbMuLmaedrudFA9FEvoqeHM8TTKTGCNc7a3uEXvHj/KOPjpzsjLKqAs3ojgN7HflHLxPD8rweKxTSvmO82AA3KBuVRwApUNujfmwuma4HYuGeTt4iVXaKO+rZnYhj3UF9T8BWsMZtWSaVpp3LyMbk/QAfhUDQCouORrLnbMVRUW/BV3KPD+5NOsMwWzEBnPq0I0v33/AIF5fiNhuvSasEqJzDY4wL2f/UOmh/6ETD0h/wB5xu7q68QKjjKiKXItGulhoWbuD+54CkkS+Ys1gO1LI2pF+J5sx0CjeagdqY7rH7IyouiLyHM/xHeT/YCnQ7Lh5KttldsRM9rTB4SBuAYXUDwzIorpSuXdtzQRw7MngC9YiqXC7yYirEtbc2fML8b101hsSHiWRNQyBl8QRcVa6MZbFXkABJNgN5NVjGdO8MLrATiXGlotUB5NKbIvsvfwNav2ztWfFw3xEkssnWWfDqAiRG9yCoF2IFxmc2O+1JzbZePs5E7Nlsuih2sVjTgcq6k6fCuPL5LXUF2dWLxHJWy54vb2OlbMJlgCkFUiQODbhIzgF13aLk9tS2zenYVsmNQRcBOhJhPv37UJ94W19I1rqHpDKrWMaknIFGY6s4JsbjSwBufZSm0OkDlWComYFgO0bjKcrX3W1IbiCt65IeR5Cl6qaOn+iUl0b0ilDC6kEcwbivdaE2NtTEYaZWw6NHc2MYT7sgCzCVBoGD37QymwG8aVtzoj0i88STNGY5IpOrlW4Zc1g10YekpBB3DfXpY8yn0cWbx5Yt6J+iiitjnITbfrB7o+prFZ236we6PqaxQBLYT1ae6v0pakcH6tPdX6UtQAVqx8UT0pAJ0WHq1HIdUZT+Zb5VtOtE4baufpRnGi+cmL22hMV/iV+lTIuCu/9G9qa7S2dFPGY540kQ71cAj267j406qq+UXpauzsNnAzzSHJEl7Xa2rE8FUan4DjVEGmTiIsDj8Xh85MQdgrr2stwAA2u8EAEniuutXnyJRQk4iRJA0llUoBYqt2OYiw9I/JRfU1plIBmBZixYdrjqtyb8CSdb+I8Km9nY6TBzQ4jDZkZR2gxNmO4h+GQ93eN97iuZOMZ2dDyOceLJHppt9Wx+J85jld1maNMjqoWNDlAAKHUkFieN/Coh9pwGJmSKVXXVc7KVuSBcgAXGtIjGRz4ydpIy/WyOwsxXL6Tnd+WtR80wMcpVcostluTbtLxOprVTd0TSI2aUsSzEszG5J3k1KbKkw8UWeZJJJHJyBCAAqmxJJB1v4fSoUNenspskPuE/mxq9Ek3HtXCtoI8Qjbr5kIud19Ad9RvSBmeRlQM0cKruBstwMxbfa7ki58KbwjUe0fWp3AbViiwe0Y2sZppFVBxy3Nz7Bc/G3Ond7G9dERsLqVDvOzACwUImZiTqbXYAaDn9alE2nhCQC84H+Cv5263WoCD1Lf4i/RqONK2CH3STFKX6qIkxpxIylmIuSwubWvYC/1pTZkkEcIMplDs59BVYFRprdhax+vhTjo1glm2kiOoZbsSp3HKmbXmNL28KjtqgCQqosoeXKOQ6xgB+VP+Q+SawjYSUqqzSBidc0QFgN5vmI0FzVa2ji+sbQZUHorfcOZ5seJpTDaF/CN/p/rTB6QMsEGIwyKisk1woLFCtiWF72Yb/2qSwZwczBBNNESDrLELaC+9G9u8cqruIPbI/hT+kUrs5u0x4hH/pNIYhtGYyEyKjCMHKuhIXiAW3ZjvPtp9gI8MkatJK4kYEkCPMAL2GuYbxrTltrRjZXmwI604jMwtrl9INfdbQLzqJB0X3RTYlsnY2wpuROxy2OUxFS264vcgaV4jx+GBJbziZjyyRLYCwFznaw5C1R2HUM3a3BWJ+Av/akDcaHeND8NKkol9sTiZsPBAnVxvkIBYsWkkORmdjqcpuoHAA8zTXHbAljxD4cWZ0K3O4WYgA67hdhSBlIiikXRopSB4bpF/wA2apE7afF40TydWrEKrKLgEBbab7m/at+1EnUWxxjykkQDXB1Fjx9orqPyT4/rtlYU8UTqj/8AyJj+iitE7S6Mq8hZJMlzchlvv4i1t9r/ABq69BNs4vAYcwRJBMpkZ7s7Ke1a40DDh86xXkY92aZPEy/RtTa/RXDYg5njAcCwkQlHF9fSWxI8DpWpOmmycRhsX1KEGGRbxNKqMJGGrrdbWIBG8a6mrBi/KDjnKwjDxwySNYSq3WBVALN2CF1sLDhVe2zhsdJMyYnFGRoXRlByrkYpe4VUIJyvY38fhGbJiabf7JxKeOVP9EDjMVPHdZMPCQxAAzHtAabrGwA/L40lD0jZCCYYYW0W5Qscm4m4IuBppvtalNvSypOpds6kDRgBfW5ANrBtAfGoHFo00vZUgm+VL3yqptqdxP7isIQjJW0q/wCnVkyxS9Ld/RdNnbbw7uEmnnYHVvN4Am4XK5mdmsd1wqnxFbb6FY7BNF1WCsuXtNGwKyAt+KQN2ixt6Rve281qDo9sqOKJ2YgTaZb8R6LKOZ4/y1IQSOe3DIUlW4WRTqvMHgRcaqdNPCs4+VHFKorowljeRWzelFVLoD0t89RklyriI/SVToyXsJE/hJBFrmxFqttesmmrONpp0yE236we6PqaxWdt+sHuj6msUxEtg/Vp7q/SlqRwfq091fpS1AHiY2UnkDXK3Rzat9pYaUcMTBrxIMgBLeOVvlXVMouCPA1yxPsiNRE0fWdaVkkfcAoWTshOZCqSd+8eyom0tmuNNukdU1zv5Y9sjEbSCKQyYYdWANxk9J/yYqp9w1dNheVeNMOVxKyyToSqsqC0p3qCRor6gE2AuCRyrVOzITPjVLEM0kzu3LM9308LtUTyLjaJcXF9nnaiqkkS3uckbObjQltV8LAL+Zp1taYMTZFS+QAX0DLvt4ePNvyadKredYmyhcspQWO4ISAbeNhrzobDkpmL6MmbLcbxroN9sxvXPJLqwQ02VHICzRyvGpdg7Lm0WNc5ZrEXNjoOJvRtNCI5CXL50jdWbRiGZbXGtjpzrOG2bKwmKF7XlDKoYg9XkYA20uc+g/hr1ttXHXiRs7XjBYi19FI04WFh8K3j7i1oU8nM8EeMzYllVBDJYsbDMRYa87XA9tQ2I9GH/CH1NMQaf4o6RDlEP6mrayUj3h/TT3hTLGntv7x+tSEEZDxkggMdCQbH2c6YYz0294/U0kNk5t/Zi4eONUN80eHkbX8boWNvDiNONRPL2inuCcSognkITrVQtyRI7KovoBuF+F6ebdw4TqgkIRDrnDZyxzEWMgOU9kA2AFs1S5eqgS6IbGSskzMjMrA6FSQRpbQjUaXFSOy8AJchkfJGkTySMBc5QwFlHFiWAFRmOUtMwAJJewA3k3sAOZqb2GZQ0YiljiYxMD1uUAjMOz2lIzXA0twpz6TBDXHYVEYmJ88bwMysRY78pDDvBlIqDerR0jefrnXEOjOkBXsBQACb27IGupO7jVXelB3FMcicw2y5Z5W6tdAFuzEKi9kekx0H1rEuEEUssYdXKxyAst7ZgpuBffY6X4062OcV1j+bo0iAoXTLmS6gEZgdAdNCLGkMfGRNKWjaJmjdmRjexYEnKbeib6fWlb50C0Q0EWd1S9szKvsubVI4/D9XIY9+S63P8JIqLDFSCN4II9o1qSxczO+djdmUMTzLak/ma0YkZw+5/wDCk+leNWZcoJLgGwFyTuawH8QNKYZdJPCF/wBqX6N7TmiKmAKXLdXlZb36zUDmNQdQRUu0uij2+BeNJopFysUWQA2uCh3EDccrMbHXSoMb6uG3sF1OKQ9XkUnIdSM7EWdlVmLKnaIF9CBVSeLKxU71JB9o0qccuUUwYscbITcyPfnmb962J5NNinEYuXCYszROIBIliMwsVvcOGBuGB/OtbobG438PbWytm9LYpNt4HERAopWOGS/ekzKR7AzjXwpuMWu0NZJrTZfsT0CngIlglSbJf7to8rsDa+WTPlDgDTQA3N7XuKttnY+NklaSHC4j7xkMgIykGwS5LHtCwBJBNsutq3lRWcvGxt3RDzTezm7GiWLNFicoKlQVcZm3AhbqbA2tY3PC1edkxBHOhBbQBiCRbUrcb9CG4nU77VefLHs7qMuKRo7TMIpI3B7XZ9JSDwVdRyBqgyYxAInEqsdCRxOWw13gN4+zhXHmwuNxWmbxkmkz3IoAOdlXt5TITdxe4DC+6+mg3Br8KV2XgcQzOuFXVkWVobHVWID6i7AjNmsBe17a2r3NtCFCzmMSyhQFDj1djc2OvaBNyON/CluhWMZtrYZ2YBnkyZhfL1fVscu+2ZiotfU3pYU2+10E5UTvRrG9RtJHRWMMaDDPnUqwaR16yTKQCAJAosw3Kx047kgxCsXANyjZW8DlD2/JgfjWoulitHiNorbtFetTnlaMN/Wrj4VsfoxiRI2LYbjidP8A2Ya7cLfKUfpkZoJRjJfKM7b9YPdH1NYrO2/WD3R9TWK6DmJbB+rT3V+lLUjg/Vp7q/SlqAMGudekYEUEMgFmTGTwONLNH6wA3F9NVuDuPsrouuben/r8Thy1hHicRKBzLdWFHhcSfKs5/Bpivl0VdWkLgMSCwvpxUrmuPAqDb/SnGCwr2LAMA0qxoRckt+OzcDZQBx+d7t0v2ZE+ytnYhTknaOCJSNLgISS55KAT8fGoCEnqQFluMO2aK47JJ0csuhNzqW3gAeNZZEoh3Ih8aCVKJnYMc1iLm9xZtRm3Ei17aA07wznqUa4tl1Hs/wBqaYjHsszMCVNjYoWFhlIIubEj9zvtUlgMF/w8K8ZDEnsznL+XarDJpL+Qe7RCQSKDJI7SANKwCxMF1HaYm+lhcADx3142ipCyXYtdlOY3uQQGUm/GxFPdnwTmaURS9VEcQyFs2Vc5bQADVmtbQDdypntFwUkIdnHWCztva3E8v9q6o+8pPohL1O4DGxxPGZY846kBTocpu3aynst7DSWzNlL1RxGILLAGyqF9KZ7XyR8gPxPuG7fuW2Q8mderSJz1IJ61QVVQbk3Y2X21eRel2TFjrauIEk8TrL1gyoN2UgqoDXTct2udLjWmeG2G00GLxAcAQFezb0sx114WFOcazHER51iXdYwhQrA31GXQ63HwtTTZeOxBSXB4dc3nLLcAdrsa6Hgtt5PAUsXUUVM87JijaNVmcohxBzMBe3YFj7L8afbd2ekDIidaQWDBmKFGG66ZePt18K8z4XCx5E6x5IlntLIo9Jgna6u3/LvYA7955V621i1kaPJKGVWssaxlFjUkbrk3vz8Kid80EdDXZOISLaEbymyLMSx5C5F+eh1+FPUx8SYsTMrSJnmaMLbeznIxDbwN9udqhMTh2kxBRAWZpCFA4ksamtkbSXDMAwJOXKJI8pZcrnNkzaENa17g2rSftaEtjTakdpH7Eq5os333ptmPpHQaE/3qBep7aMuaSdxJ1gYE5tb2ZtAQ2oI5cKj9nbOMzMMwREUs8jblX+5J0A40Q0gkTOytnhxLKwmZQyoEgHaZit7toQFA8N5pvjMEYncdqxgLDOLNZlvZhwYHQ+ynGzYFHWzSyzRxiQJlh9Jmy5uYAAA486S2lhyjN22kVoM6MxNyjC4ve5B3i1Qn6ylorz1IP+H/AA0/ppvg8G8rhEFybm50AA1LMeCjian9jbKWY9onKqxZmXcqZGZna43WSw3asL8q0k6VslDDA+jP/wDrt82QVH7OlKlspIbLmUg2IZO1oRxtep/HYVE60xhwkmDzqJLZgGkAsbe7f2EVXME1pFIBPaGgFyQdCPypJ2hvoumK2WgwrrCUlkOR5Ji6EstizCMZsyBbLcnU3NV/ExK2JTMbLK0TE8g9sx+tP9lYHCZJGl64mNSX9FUDXsqqb5mZju3cajsauaCJ+Ks8bf1j5MR8Kzx9Whvsk+nex48LiikVwhjVwCb5b3BFzra63150liE81gUZR51LkluRrFEO0gHJ3NmPJQo40bFhzZ8ViLvFhwosxJ6yQ+qhBP4fxNyUHnUVi8W8rtJI2Z3YlmPEn6ezhWrJR19sfHCeCKZTcSRo4/mAP96eVQvIntPrtlxqT2oXaI+wHMv+VgPhV8NNaM3so/lcIOEjRQOuadTCTuUqGLs38PV5lPvCtNYLo80q5i8ZAZha2ZTzsVa1s3jwO6tleVbaEaYqFcQD1Rw7hCVJUszguDbiAi7+dVTC7XgCL21udSBqbnU6Aaa15/mZckXUEdGKCa7PS4GNxZ1uVbUgkE25lSL3B14U32VFmzRRZISkgbNcls6MHVlB9FbgW1vYmvA6QwgOC2oZgBY89PlrUTicY2Zp8OB6JUlgbE24C2ptbw0G+uOEcltPr6vVmzcUjZPTTFLJNhJbZTicFIG59koQvjbrWqb8j8xfBysQQTiXBB5qiL/aoDpRs8PsnC4rDyD/AIaE3L72SZAkguNQ1yGFuK1L+Q3EF9nEsST17gk8eyh+Nr2v4V60Ivny+0jGUk8KX0yz7b9YPdH1NYrO2/WD3R9TWK3OYlsH6tPdX6UtSOD9Wnur9KWoAK538qOzHTaWKJdLS9QwLsq2EgK24aBoiL8gL10RWlfK/tjr5jh0QCKE2mlsMzNbOIlbeBuJA5i9RkaUeyoOnZrzbO1WkghhJ+6hRVj8WAsz+A32pPZiS9Q5AzJ3SSCR4MNxFIYPDmea1rKBc8gBuFXF3WCMk2AA0rz/ACM3Go1bZSbsriJHIpZy2VQuZjbPGAe1mHH0tCBYmw0qS2LFPA8Usiuqx9U9pPS6liO0q6BuzxPHhfSrX5PvJ75064zFrliveOIjWT+J+SHlx37t9q8qfR6WURz4dc7C0LrwKObqx0v2XtfkGJ4V1fiajfz9FY5QlP1aNDS7WeLFYhozZGmkYoRdSM5IzKdL+O8cDXnaa5UlGULaUdkEkDwDHU+2lcBnRnAjgZTK6B51U2ZRcjMxHC3xI4mkdqliJS9sxl7WX0bm/o+HLwrRe8Pgbbc2s2IcEgIiLliiX0Y0HAcyd5O8mneCxCqMrI7o8MeYKbEWOYa2Ol/pSnSTYaYfD4J1Yl8RCZHudBfKVsOG8j4V76PiYzIsMhjvEuYi3ogXNgdCeQ508ntZMTycQhkgVEZVRj6RuTmIJvoLDSm0G1RFhnjiBEszESycRELZY0PAMbluegqT2nLI+LTrVKmwChiCct7XJGlybk15wex4TsibFNrMJ1Rddwumm/iGJ/LlRi9o5DLYRXq9SgPWSZTJbKH6oZS19N/PjanW2R6sK8BXsXWEg9vL22ItzuByFgLVG7ORiiBVDscQbK24nINDqKldqYWRVRpYFhYygKFXLmXKSdL6gG2vjUS96HHRHvtARdfkB652ZA/cjuc2X+Jt1+ApPBwI/ViSURARkglWa5zHSy6/7Uz2kfvX95v6jUrsLrgUMKK33dmLorKAWJ1LjKuo36ca0k6QhXa4j16pw6rh4lzAEDMoVTowB3j51F7QxahBDFfILM5O+R+8bfhG5R7TvNTO3s2aUO0bOsaBuqUKqsGsVsNCQd5pPHYmAbKhjUoZziHZx+IAZhc8bEFQPZSx9xCQrsbC4hnlMccckRYCTrSOrBUZrm5BBA4jgab7TVxJKZMl2hzL1XoZNFXq/wCEbvgakNizuc8QwrzrnkN0ZwAZI1jYEqpW+Ucd16abZds8gaIxZMOqKhJJCgra7Edom5N/GoTf5GUtEdicUsUPUwtmMgUzOBv4iNeORePePgKfYDDII2llMmVY4kyxkAkul+0TcBLDkbmq41WrYuHxBbPA4jURQq7syhPRFg2bRjxtY1eR+klIRxWGydYQzFXwQdc/pBS6ix52y200tak44zgYg7C2LlW8YI1hiNx1hvukfcvIXO8inm2ARJig8pmZYCrMVK2YMoKgH8ItpuFRW0Nky+ax4yR8wlcoASSwtcC5PDsEW4ADnTx9xCRK7FOKeNhhWXUoziyhu0CpbM25QUPG4uKZ4mJguIjd1keyyllfMMykhgW4tZje3Kmuyc8kbRJvcMtrXzW++VR/EWQge2pdtjmAK7hgGl6u7C2aORAQQp1uDmvy0qNSKIzaW0xJHDDGpSGJdFJuWkb1kjfxE6DkABUbWGXKSDwJFO8HgJJElkRSViUFzyB3HXfu4VpROja//wDnjadpMVhifSVZVHiOy3yKflW7q5i8ke0ep2rhzewkzRH+dTb/ADBa6V2njFhhklc2WNGdjyCgk/ShESXZpXp5tPznHSkn7qAdUnIfikb49kX8Ko7xvNMqwKe0VVBrqWNl/Mn4Cp/FwEI2Y3Zrs/tY3IHhrarB5HNk9bi3ldezAoI006x7qLexQ35jlXnYX+TI2U3RH+UboOMFHhWjW69UI5WHGVRcsffFz/J41X9murRdXrm8eJ8K6S2ps6PERPDMuZHFiPoQeBB1BG4iucMds+TA4poJhfK9vEgnsuLAXDLrp4jeDW/lY242iUyw4XalthY6AnWMxhfdke4+YI+Aq8+Q7DFNlrf8U0rfPL/8a1J0kDRxsoNlmKqRzysHH5EH86330BwvV7OwqWsepUn3mGY/M1XjT5xTNJ9QFdt+sHuj6msVnbfrB7o+prFdRiS2D9Wnur9KWpHB+rT3V+lLUAQnTLbowWElnsCwFkU/ic6KPZxPgDXOO0McXUq2sjSSyzPfRmYZ3IXcu6wtvAFX/wAr+3GkxHVIfu8ONRwMpALHxyhkX+aTlWrsHhnnmjiUdqR1UeGY6/ACsJvk6+itIsOz1WDDrIw7TKL77knXd8flV+6C9BzigmKxoBj9KKHQhgbMrMVJ0/h/Px1ttqfNKEDEIDlQa+igsD7T9STXSHRbZow2Dw8I/wCXEin3rDMfi1zWPj4lyc32xS1RJqthoKHGhr1XiXcfYa7RHLGzITK0qGATRpiJCn34jIZjYgXN2VgF4bxvqL2u7ES51Ct1oBUblsCMo36C1vhS2ycVCkkpZJTKzsIzHlugJNyoP4+F+A8ab7QhyRyKQwIlAs3pDR/S8bb6wivWzd6ENlbPmxbiKM5iqEjMxsqLwG+wud3M17ieIFetQuOpSwDZSDvvuN9P7UdHNtNhJGkRQxaJk1JFs1iDpvsQNKbYoar/AIaf0itWk1RKJDCshnTqkKLyLZje/Ow/KoQObWubcuFS+yvWr7KhyaSVDbLS+wVRUR3YgR9c+UAtcxhsiC9id2ppPaGBRGspdjE0YZmOjdYCeyPw2tzN9aYLtOXIknWNnWQqGvqAsaqB7Mule5tpzSlBJIzDMDYnjz+ZqZKTkn8AtEdtH1j+831NTewPOD2IIuuVo162MrmUgM1idxFjexBFQeP9Y/vN9TUz0eeNZYmkmMQVAfRJzam403fGnk9rBbPe3lIectE0TMEZkY37TNckHkd/51XpUOW9jY3sbaEjfY+FTGOQKJAJOt0j7Qv3t3a10pbbO2InwGFw6KQ8RcyG2lyTax43venj9qCQ96NidpplT1O+cG+XJv3DUtobW1+FR2PVQ0/VhwmUZQ/pWLLvp7sLCTPJIUnOHiMmUvmIDPwUKCC7WN7cOdR+OmDGUq8jghQHk9I6rcnU6XGg5WrNL+4xp9Hjo3sgYqVkLFQsTuSN/ZsBv8TXvC7RkisEYZWjizKQGVrLpmVhY251HYPHSQljE5QsjISOKtvFSOGmiVh1sRkHVx2AkKW7I4gG9aSrjVEx2OsZIXM8hjyGSDPvJDZnBzi9yATwvwplFj5sRHhsFcCNZDk04yNqWPG1zbwvTzH41ZA5RDGqYYIFLZtFcHeQO9UHgcW0UiSRmzowIO/UcxxFEPaOQ+fDtBNLEG7SG4ZdDdDmBFtxtfdxp3tA4exInlxEvftlQG+t85Lt8qxsyRJfOXmYGd2jKXGrFnJly6WHZHztT7Z2JyxlsT1LIhyJGY0MjlbCwa11UaXckn2mpn12OJBbSH3hYbnAb8xr871K9GdvDDJiUZcyzRED3srKAf4SGIJ8BvqLxTZkRuRZfge0P70zBqxMd7KxphlikG+N0cfyEN/auifK3tbJgBEp/wDU2Um+6IWLlfEghR4uK5rtV76X9I2xIgWxVYoIYwCfxKt3b4kgfyVE3WiWL4+cOgZczDewUi+ugG++t+H+tbz6D7CGDwqx5QrMS7gcGbh8BYfAnjWk/JbsnznGxodUQiV9+6IqV/mMhXfwz10ZWXjYuCJk+wrU3lwwaK2GnA+8YmI+6t3VhbirE/qrbNad8vOIPW4RLH0JWB4E5kFvaB9a3ye1hHZSukN5RhIhq8hAFremwWMf5nrfPQ3D4qPDmPGFS6SMFK7jHoV+ttQDp8ToBG/4jCxp2ZEswOls5LAWB3kWU107WHixSgi8kuqITbfrB7o+prFZ236we6PqaxXUZEthPVp7q/SlaSwnq091fpWuumHlNCK8WBjd5wWUu6FUTKbFhmtnIO4DT6FOSWyoxctGpul0zDF47tGRVmlswHekJt8GJHjl0qZk2Q2yzh8RixkvC4jtZh1jk3zkaBgpDD2AcDVdfAuioT2iXQkby5vc+0bwPEmrZ5XelAxWMjgw73XD31U6dYdDawNyBce01gnGSZrLG7RE7C2e2Nx0EaxtlZ1ckjTq0IZm9lhlvzYV0sK1l5DsCBBPPoS8ixi1r2jXNc8iS5FuSitnVpiilFUYyXqYV5k3H2GvVYNaCOUdk7VjieWNrxsZZD1qAE2JIyP+LIDr2T8DUXjUtCwuG++HaG42V9RfXXfrVjwk0KmYCTDJIJcRbroyxzFxkIbI3ZCZhbmd1QW18uSTJ6BxHZ5Ws9rchyHKsI+9m/wQlPcbvT/Dj/przs3AvPKkUSlndgqqOJNe8ehDhTvVVU+0C1akIc7HF5R7pqGFTOyTaW/8JqMggLFVUEsSFAG8k6ADxJ0oG9Co9SP8Rv6VpWD0k9oqU6U7GbCZIZBaQWLjkxBJH+vGozD+mnvCgENcaPvH95vrU7gJokhKzKWDLAQFYK1/vNQSDpz9tQk6lpWABJLkAcSSad7VhaN0RxZkRVYciNCPzpSVqgWxbHPGVk6pWVfu9GYMb311AqMlwjiNZSpCOWCtwJXf/wDfbyp7/wAqQ+KfWn77RbEYXC4GOM50lY3GuYuTawGosGJN+VOKpUEhHZ+NliZ3SxQSDMG1UtqV072hNxqOYpPHRZetAj6sWjITNmsDlIsx3g3uPA17wG0EXPHLH1sbPnADFSrDS6sAd40I9nKs7QxPWrNJlC5sgCruAWyqB7FUflUf5aKWiCqRxA7S/wCGn9IpXo1sV8ZiYsPECWkYAnuqPSY+AFzWdqQhZmUblAXXkotVslHlPQl9z/5JTDzR+rEmU9WWy5uGYC9vbapJktFIf4QP8y0+wM7YjCwYCBGaZsST4EN6Ou8akkngFoVBIsPkX6KNisV17eqw7KT/ABOx9Eexbk+0c6qfSXAnD4qWI37EjLr/AAkpf45b/Guo+h3R2PAYSPDx65Rdm7ztqzH2n5AVozy47M6raDuN0qo/5jIR+cZP81NomLsosIuki+GYfy6/0k00G+nWAezrf2H2HQ/Km7w2Yg8CR+WlIslOjWxHxmKiw6AkudbcFXVieWgtfmRUpitn+mLqoR5ASdBcM3on8QuDa3D2VdOgezE2ds2TaUo+/nRo8OCdytoDa/EjPfugVXegOwGxWOhS2kbRzNuKhInUnMfxZvRHE5tdxrKatpCUbTkzafkb6NNh8O88oKyT2yqRYrEl8twdQWJLa62K33VsWiitkq6MgrU/l3whtg5/wxu6Nz+8C2tw3rW2K1z5co2OBiF7R+cp1nILZiCeQzAa+NKauLKjsoXRzZ/XYvDqumaeJ7tpYRFXIF9blVIsOfLWug65WixZjljeCRmeOS6E2O4ntIW9IErY2OoJFdEdBukD43DdbJF1TByhW9wbAG4PI33GsPH9K4muWDXYttv1g90fU1is7b9YPdH1NYrpMCWwnq091fpVN210LwkSTYpopcQyK8vVF2IZhdsuQaMCeBBHhVywfq091fpS1JpMabRzDtfakMj5Yhh4ddFhVyQTqQmdyI9e6o3V5wmwmVRIYMQ0JYAyJGzC/IcXPsuK6c6hb3yi/OwvXu1Q8Se2afmfwjXnkb2Y8UOIYpKiSTL1ayoUchUALFTuudPhWxKLUVaVdGbbbthWDWaKYjjzaQviZv8AHl/rNK42O2GB/wC+B/kNdE7S8luzJpGkaAqzElskjqCTqTlDWHwFetk+TDZ0Dq6xM7K2ZetdnCneCFJy3HO16VdlcyD8jvQPzSIYrEJ/xEg7KnfFGdbeDneeWg51o3HxFpn8GI/Sbf2rsCqXtfyXbPxErzMkiO5zMY5GUEnecu4X8BQxRdbOd8Bh2u7WIyxMb+O6tjeQvocZH8/mXsRkiAEek+5n9i7h4k8quh8j+B17eJy2tlMun0v86veBwaQxpFEoVEUKqjcANBQlQ5O+kc9+XIX2iwG/LH/TVHwsV5IxzYD51030m6AYLHS9bPG3WWALI7KSFvYGxtx325VX18jGADhs+IsCDl6wW04Xy5viDehofMpPkY6G+cYhsZMp6qGQ9Xf8UoO+x3hd/ttyNUjpkc2NlKm/bf8AMOwI+VdV7M2dHBGsUKKiLuVRYf7+NUvpH5KcJippJ80scshucjDLm4nKRx3n486KJUvs57WO2Hlb/uRj+on6VuHyP9COpwz46dbSyRMIlI1SMj0vBm+Q9pqf2N5JMJCwMry4gAhskpGQsNxKqBe2uhuKv5hGXLbs2tbw3W/KhKgk7OOUhJ1A30+aG2Fdv+4g/PMf7Vu2TyKYTNdJ8TGvBQykD2FlJ3U62L5IMHC+eV5cQAQQkpXJmG4sFAzWvx0pcWX+RCHkX6G+awHFSr99OBl01SLeBrxb0j8K0btRbzye3+1de2rT+1fIqzSu8GMCqzEhZI72B3DMG1sNN3Cm1aJi0tmp3h/4Zyd2ZB+ZB/tW3PId0QEaHHSrZ3usIPBPxOL8WOnsHjS+yfI/YFMXietjZkYpHHkJKbruWJy2JBAA3762nFGFAUAAAAADcANwFKMaCcr0e61P5ftlZoIZxfsM0bcrPZwT7Clv562xUb0g2LFjIGgmBKMVJymxupDCx9oqhJ0zkhMMbai1Wnof0RfaWMUC4gsrzSDcLAZkB3ZydLbwDfhW78D5Mdmx6nD9aeczM/8AlJyj8qtWEwiRKEiRUUblQAAfAUkhuV9IpXlJ6IzYrDwrhMoMB0iJsrLly2B3Agbr6U18lnQrEYJ5psVkDuixqENyAGLsWIAGpI013VsailxV2HJ8ePwFFFFUSFYYXrNFAEH0i6J4XGxiOeMWW+Rl7LLfflI4HluPKlOi/R6LAwmGEuVLlruQTcgDgBpoKmKKKHbqiE236we6PqaxWdt+sHuj6msUCGuF2lJkXtfhHAcvZSv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h9sbQkzjtfhHAcz4UUUUAf/2Q=="/>
          <p:cNvSpPr>
            <a:spLocks noChangeAspect="1" noChangeArrowheads="1"/>
          </p:cNvSpPr>
          <p:nvPr/>
        </p:nvSpPr>
        <p:spPr bwMode="auto">
          <a:xfrm>
            <a:off x="155575" y="-1858963"/>
            <a:ext cx="7324725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4" descr="data:image/jpeg;base64,/9j/4AAQSkZJRgABAQAAAQABAAD/2wCEAAkGBxQTEhUUEhQWFhUXFRgaGBgXGR0gHBwZGB0gGRwcGBscHyggGholHBwgITEhJikrLi4uGyA0ODMtNygtLiwBCgoKDg0OGxAQGywkICQsLC8sLCw0LCwsLCwsNCwsLCwsLCw0LCwsLCwsLCwsLCwsLCwsLCwsLCwsLCwsLCwsLP/AABEIAKMBNAMBIgACEQEDEQH/xAAcAAABBAMBAAAAAAAAAAAAAAAAAwQFBgEHCAL/xABIEAACAQIDBAUJBgQEBQQDAQABAgMAEQQSIQUxQVEGEyJSYQcUMjNxcoGhsRUjQpGS0WKCssFzouHxJENTY9I0k8LwF3SDCP/EABkBAAMBAQEAAAAAAAAAAAAAAAABAgMEBf/EACgRAAICAgIBBAIBBQAAAAAAAAABAhEDMRIhBCIyQVETkWEUI0Jxgf/aAAwDAQACEQMRAD8A3NhMKnVp2F9FfwjlSvmqdxf0ijB+rT3V+lLUAI+ap3F/SKPNU7i/pFLUUAI+ap3F/SKPNU7i/pFLUUAI+ap3F/SKPNU7i/pFLUUAI+ap3F/SKPNU7i/pFLUUAI+ap3F/SKPNU7i/pFLUUAI+ap3F/SKPNU7i/pFLUUAI+ap3F/SKPNU7i/pFLUUAI+ap3F/SKDhk7i/pFLUUAI+bJ3F/IUebJ3F/IUtRQAj5qncX9Io81TuL+kUtRQAj5qncX9Io81TuL+kUtRQAj5qncX9Io81TuL+kUtRQAj5qncX9Io81TuL+kUtRQAj5qncX9Io81TuL+kUtRQAj5qncX9Io81TuL+kUtRQAj5qncX9Io81TuL+kUtRQAj5qncX9Io81TuL+kUtRQAj5qncX9Io81TuL+kUtRQBX9t4ZM47C+iOA5mildt+sHuj6msUAS2D9Wnur9KWpHB+rT3V+lLUAYrNYrNAGL1msAUE0AFZpucWgNi6g8iwv+VLg0rTAzRRRTAKKhuknSaDBIrTsbsbKqi7NbfYchxJ01HMVVW8rmE/6OI/Sn/nSspRbNh0VG9Htspi8Ok8YIVs2jbwVYqQfEEGlNsbWhwsTTTuEjXeTz4ADeSeAGtOya+B9RVAPldwPcxP/ALX+tWbov0lhx0bSQZwFbKwdcrA2B3ciDvFK0U4tEzRTbaOPjgjaWZwiKLszGwAqlT+VnAA2HXt4iFrfO1FiUW9F+oqA6L9LsNjs3UM10tdXUq1juIB3jhepDa21osNGZJ3CINLniTuAG8nwFFhTuh/WLVTYfKds9j6yQe2GX/xqf2L0gw+LVmw8gcIQG0IsSLgEEA7qLQ3FraJSiobpB0mw2CVWxMmTMbKLFmNt9lUE2HE1C/8A5O2fwmc+yGX/AMKHJIFFvSLnXnNTbZm0Y8REk0LZo3F1O7w3HUG+ljUbt7pPhsIUGIkyF75QFZjpxIUGw8TRa2TTbpE7RVYh6f7PZlUYgAsQqgq4uSbAC68TpTXbvlIwOHZkztNIpIKQrm7Q3gtooN/GlyRXCX0XGiqX0H6djaEsydT1ORUZAzgsysSCSANLEAcd9XOmnZLVOgBrNYAopgANZrFZoAKKKKACiiigCE236we6PqaxWdt+sHuj6msUAS2D9Wnur9KWpHB+rT3V+lLUAFN/PY+s6nOvWBM+S4zZL2zW32vpenFa7a46TDNezbO7PLR9f70DSNh1W+n23mweFLx2613EcebcGa5zEcQqgtbjarLWt/LjiRHhMO1iSMUMuoAuY5F1J8DUzvi6BLs1xtY4bq88oM07kl3kPEm+n+mgvYCrt5GOkzu8mDkZnUJ1kJY3YKpCshO8gZlIvu14WrWMKTzLmVSQCQVRQTcHLqWvx5W31aPJl0faXHsDLJC8ADnKTmYEgMuhAA53BGu6uTApKXb7NpYpKPJ6N/Cq/wBMelUWAizP2pG0jjB1Y/2UcTXrph0niwEGd+050jjB7Tt4eA3k8BWgdr7TlxMpmnbPI35Ab8qjgo+ddhnGPyzO19qy4mVpsQ+Z2/So4Kg/Co+e80xx2P8ANgLWM7aqD/ygdzsP+ob9kcN51tXnG4lYUubGVh2E7oP43H9I4792+ryOWYkklibkneSd5NDKs6L8n+34sJsKGfEPYXmO+7Mxlc5VvqzGtZ9KelE2PlEkvZjW/VRDcnie85HHhwqESZ2jiSQnJCpEacFzEsxt3iSda9NIqgvISFHLex5DxpUNJIJJljXO+78K8WPL2czWzfIjtUR4LG4mdgFE1zwAyxjd4WIAHhWo9kZcXi41xD5Itb2O5FBbKviTpzNyd9SWHxBEAgVj1IcuRwZ+BPMAWA9l+VFCffRP9Nelkm0Jbm6wIfu4+dj6bjnyHD6VuSYKLsbAf/bDx0pS41LGyjeeQqDxc5nksgIQXsDwHFm8f9qdFNmxvJN0jTDnG4qc2UJEkajexJc5VHE7rnxqO6U9Jp8bN1s2gW/Vxg9mMH6ueLf2qtwqFUADQbvad7HxPyGg8VJJAAWc2A3nj4BebH5anhSoEq7HBxOVDI5sgNha12bflXlzJ4DxIBt3ku6YxYTD42ac3ZpIhHGu9yFbsrfgOJ4DfWsZZWne57KKLADco4KvNidb8TcmpOFN2m4WAG4DjbxO8njSYtkvtvbMuLmaedrudFA9FEvoqeHM8TTKTGCNc7a3uEXvHj/KOPjpzsjLKqAs3ojgN7HflHLxPD8rweKxTSvmO82AA3KBuVRwApUNujfmwuma4HYuGeTt4iVXaKO+rZnYhj3UF9T8BWsMZtWSaVpp3LyMbk/QAfhUDQCouORrLnbMVRUW/BV3KPD+5NOsMwWzEBnPq0I0v33/AIF5fiNhuvSasEqJzDY4wL2f/UOmh/6ETD0h/wB5xu7q68QKjjKiKXItGulhoWbuD+54CkkS+Ys1gO1LI2pF+J5sx0CjeagdqY7rH7IyouiLyHM/xHeT/YCnQ7Lh5KttldsRM9rTB4SBuAYXUDwzIorpSuXdtzQRw7MngC9YiqXC7yYirEtbc2fML8b101hsSHiWRNQyBl8QRcVa6MZbFXkABJNgN5NVjGdO8MLrATiXGlotUB5NKbIvsvfwNav2ztWfFw3xEkssnWWfDqAiRG9yCoF2IFxmc2O+1JzbZePs5E7Nlsuih2sVjTgcq6k6fCuPL5LXUF2dWLxHJWy54vb2OlbMJlgCkFUiQODbhIzgF13aLk9tS2zenYVsmNQRcBOhJhPv37UJ94W19I1rqHpDKrWMaknIFGY6s4JsbjSwBufZSm0OkDlWComYFgO0bjKcrX3W1IbiCt65IeR5Cl6qaOn+iUl0b0ilDC6kEcwbivdaE2NtTEYaZWw6NHc2MYT7sgCzCVBoGD37QymwG8aVtzoj0i88STNGY5IpOrlW4Zc1g10YekpBB3DfXpY8yn0cWbx5Yt6J+iiitjnITbfrB7o+prFZ236we6PqaxQBLYT1ae6v0pakcH6tPdX6UtQAVqx8UT0pAJ0WHq1HIdUZT+Zb5VtOtE4baufpRnGi+cmL22hMV/iV+lTIuCu/9G9qa7S2dFPGY540kQ71cAj267j406qq+UXpauzsNnAzzSHJEl7Xa2rE8FUan4DjVEGmTiIsDj8Xh85MQdgrr2stwAA2u8EAEniuutXnyJRQk4iRJA0llUoBYqt2OYiw9I/JRfU1plIBmBZixYdrjqtyb8CSdb+I8Km9nY6TBzQ4jDZkZR2gxNmO4h+GQ93eN97iuZOMZ2dDyOceLJHppt9Wx+J85jld1maNMjqoWNDlAAKHUkFieN/Coh9pwGJmSKVXXVc7KVuSBcgAXGtIjGRz4ydpIy/WyOwsxXL6Tnd+WtR80wMcpVcostluTbtLxOprVTd0TSI2aUsSzEszG5J3k1KbKkw8UWeZJJJHJyBCAAqmxJJB1v4fSoUNenspskPuE/mxq9Ek3HtXCtoI8Qjbr5kIud19Ad9RvSBmeRlQM0cKruBstwMxbfa7ki58KbwjUe0fWp3AbViiwe0Y2sZppFVBxy3Nz7Bc/G3Ond7G9dERsLqVDvOzACwUImZiTqbXYAaDn9alE2nhCQC84H+Cv5263WoCD1Lf4i/RqONK2CH3STFKX6qIkxpxIylmIuSwubWvYC/1pTZkkEcIMplDs59BVYFRprdhax+vhTjo1glm2kiOoZbsSp3HKmbXmNL28KjtqgCQqosoeXKOQ6xgB+VP+Q+SawjYSUqqzSBidc0QFgN5vmI0FzVa2ji+sbQZUHorfcOZ5seJpTDaF/CN/p/rTB6QMsEGIwyKisk1woLFCtiWF72Yb/2qSwZwczBBNNESDrLELaC+9G9u8cqruIPbI/hT+kUrs5u0x4hH/pNIYhtGYyEyKjCMHKuhIXiAW3ZjvPtp9gI8MkatJK4kYEkCPMAL2GuYbxrTltrRjZXmwI604jMwtrl9INfdbQLzqJB0X3RTYlsnY2wpuROxy2OUxFS264vcgaV4jx+GBJbziZjyyRLYCwFznaw5C1R2HUM3a3BWJ+Av/akDcaHeND8NKkol9sTiZsPBAnVxvkIBYsWkkORmdjqcpuoHAA8zTXHbAljxD4cWZ0K3O4WYgA67hdhSBlIiikXRopSB4bpF/wA2apE7afF40TydWrEKrKLgEBbab7m/at+1EnUWxxjykkQDXB1Fjx9orqPyT4/rtlYU8UTqj/8AyJj+iitE7S6Mq8hZJMlzchlvv4i1t9r/ABq69BNs4vAYcwRJBMpkZ7s7Ke1a40DDh86xXkY92aZPEy/RtTa/RXDYg5njAcCwkQlHF9fSWxI8DpWpOmmycRhsX1KEGGRbxNKqMJGGrrdbWIBG8a6mrBi/KDjnKwjDxwySNYSq3WBVALN2CF1sLDhVe2zhsdJMyYnFGRoXRlByrkYpe4VUIJyvY38fhGbJiabf7JxKeOVP9EDjMVPHdZMPCQxAAzHtAabrGwA/L40lD0jZCCYYYW0W5Qscm4m4IuBppvtalNvSypOpds6kDRgBfW5ANrBtAfGoHFo00vZUgm+VL3yqptqdxP7isIQjJW0q/wCnVkyxS9Ld/RdNnbbw7uEmnnYHVvN4Am4XK5mdmsd1wqnxFbb6FY7BNF1WCsuXtNGwKyAt+KQN2ixt6Rve281qDo9sqOKJ2YgTaZb8R6LKOZ4/y1IQSOe3DIUlW4WRTqvMHgRcaqdNPCs4+VHFKorowljeRWzelFVLoD0t89RklyriI/SVToyXsJE/hJBFrmxFqttesmmrONpp0yE236we6PqaxWdt+sHuj6msUxEtg/Vp7q/SlqRwfq091fpS1AHiY2UnkDXK3Rzat9pYaUcMTBrxIMgBLeOVvlXVMouCPA1yxPsiNRE0fWdaVkkfcAoWTshOZCqSd+8eyom0tmuNNukdU1zv5Y9sjEbSCKQyYYdWANxk9J/yYqp9w1dNheVeNMOVxKyyToSqsqC0p3qCRor6gE2AuCRyrVOzITPjVLEM0kzu3LM9308LtUTyLjaJcXF9nnaiqkkS3uckbObjQltV8LAL+Zp1taYMTZFS+QAX0DLvt4ePNvyadKredYmyhcspQWO4ISAbeNhrzobDkpmL6MmbLcbxroN9sxvXPJLqwQ02VHICzRyvGpdg7Lm0WNc5ZrEXNjoOJvRtNCI5CXL50jdWbRiGZbXGtjpzrOG2bKwmKF7XlDKoYg9XkYA20uc+g/hr1ttXHXiRs7XjBYi19FI04WFh8K3j7i1oU8nM8EeMzYllVBDJYsbDMRYa87XA9tQ2I9GH/CH1NMQaf4o6RDlEP6mrayUj3h/TT3hTLGntv7x+tSEEZDxkggMdCQbH2c6YYz0294/U0kNk5t/Zi4eONUN80eHkbX8boWNvDiNONRPL2inuCcSognkITrVQtyRI7KovoBuF+F6ebdw4TqgkIRDrnDZyxzEWMgOU9kA2AFs1S5eqgS6IbGSskzMjMrA6FSQRpbQjUaXFSOy8AJchkfJGkTySMBc5QwFlHFiWAFRmOUtMwAJJewA3k3sAOZqb2GZQ0YiljiYxMD1uUAjMOz2lIzXA0twpz6TBDXHYVEYmJ88bwMysRY78pDDvBlIqDerR0jefrnXEOjOkBXsBQACb27IGupO7jVXelB3FMcicw2y5Z5W6tdAFuzEKi9kekx0H1rEuEEUssYdXKxyAst7ZgpuBffY6X4062OcV1j+bo0iAoXTLmS6gEZgdAdNCLGkMfGRNKWjaJmjdmRjexYEnKbeib6fWlb50C0Q0EWd1S9szKvsubVI4/D9XIY9+S63P8JIqLDFSCN4II9o1qSxczO+djdmUMTzLak/ma0YkZw+5/wDCk+leNWZcoJLgGwFyTuawH8QNKYZdJPCF/wBqX6N7TmiKmAKXLdXlZb36zUDmNQdQRUu0uij2+BeNJopFysUWQA2uCh3EDccrMbHXSoMb6uG3sF1OKQ9XkUnIdSM7EWdlVmLKnaIF9CBVSeLKxU71JB9o0qccuUUwYscbITcyPfnmb962J5NNinEYuXCYszROIBIliMwsVvcOGBuGB/OtbobG438PbWytm9LYpNt4HERAopWOGS/ekzKR7AzjXwpuMWu0NZJrTZfsT0CngIlglSbJf7to8rsDa+WTPlDgDTQA3N7XuKttnY+NklaSHC4j7xkMgIykGwS5LHtCwBJBNsutq3lRWcvGxt3RDzTezm7GiWLNFicoKlQVcZm3AhbqbA2tY3PC1edkxBHOhBbQBiCRbUrcb9CG4nU77VefLHs7qMuKRo7TMIpI3B7XZ9JSDwVdRyBqgyYxAInEqsdCRxOWw13gN4+zhXHmwuNxWmbxkmkz3IoAOdlXt5TITdxe4DC+6+mg3Br8KV2XgcQzOuFXVkWVobHVWID6i7AjNmsBe17a2r3NtCFCzmMSyhQFDj1djc2OvaBNyON/CluhWMZtrYZ2YBnkyZhfL1fVscu+2ZiotfU3pYU2+10E5UTvRrG9RtJHRWMMaDDPnUqwaR16yTKQCAJAosw3Kx047kgxCsXANyjZW8DlD2/JgfjWoulitHiNorbtFetTnlaMN/Wrj4VsfoxiRI2LYbjidP8A2Ya7cLfKUfpkZoJRjJfKM7b9YPdH1NYrO2/WD3R9TWK6DmJbB+rT3V+lLUjg/Vp7q/SlqAMGudekYEUEMgFmTGTwONLNH6wA3F9NVuDuPsrouuben/r8Thy1hHicRKBzLdWFHhcSfKs5/Bpivl0VdWkLgMSCwvpxUrmuPAqDb/SnGCwr2LAMA0qxoRckt+OzcDZQBx+d7t0v2ZE+ytnYhTknaOCJSNLgISS55KAT8fGoCEnqQFluMO2aK47JJ0csuhNzqW3gAeNZZEoh3Ih8aCVKJnYMc1iLm9xZtRm3Ei17aA07wznqUa4tl1Hs/wBqaYjHsszMCVNjYoWFhlIIubEj9zvtUlgMF/w8K8ZDEnsznL+XarDJpL+Qe7RCQSKDJI7SANKwCxMF1HaYm+lhcADx3142ipCyXYtdlOY3uQQGUm/GxFPdnwTmaURS9VEcQyFs2Vc5bQADVmtbQDdypntFwUkIdnHWCztva3E8v9q6o+8pPohL1O4DGxxPGZY846kBTocpu3aynst7DSWzNlL1RxGILLAGyqF9KZ7XyR8gPxPuG7fuW2Q8mderSJz1IJ61QVVQbk3Y2X21eRel2TFjrauIEk8TrL1gyoN2UgqoDXTct2udLjWmeG2G00GLxAcAQFezb0sx114WFOcazHER51iXdYwhQrA31GXQ63HwtTTZeOxBSXB4dc3nLLcAdrsa6Hgtt5PAUsXUUVM87JijaNVmcohxBzMBe3YFj7L8afbd2ekDIidaQWDBmKFGG66ZePt18K8z4XCx5E6x5IlntLIo9Jgna6u3/LvYA7955V621i1kaPJKGVWssaxlFjUkbrk3vz8Kid80EdDXZOISLaEbymyLMSx5C5F+eh1+FPUx8SYsTMrSJnmaMLbeznIxDbwN9udqhMTh2kxBRAWZpCFA4ksamtkbSXDMAwJOXKJI8pZcrnNkzaENa17g2rSftaEtjTakdpH7Eq5os333ptmPpHQaE/3qBep7aMuaSdxJ1gYE5tb2ZtAQ2oI5cKj9nbOMzMMwREUs8jblX+5J0A40Q0gkTOytnhxLKwmZQyoEgHaZit7toQFA8N5pvjMEYncdqxgLDOLNZlvZhwYHQ+ynGzYFHWzSyzRxiQJlh9Jmy5uYAAA486S2lhyjN22kVoM6MxNyjC4ve5B3i1Qn6ylorz1IP+H/AA0/ppvg8G8rhEFybm50AA1LMeCjian9jbKWY9onKqxZmXcqZGZna43WSw3asL8q0k6VslDDA+jP/wDrt82QVH7OlKlspIbLmUg2IZO1oRxtep/HYVE60xhwkmDzqJLZgGkAsbe7f2EVXME1pFIBPaGgFyQdCPypJ2hvoumK2WgwrrCUlkOR5Ji6EstizCMZsyBbLcnU3NV/ExK2JTMbLK0TE8g9sx+tP9lYHCZJGl64mNSX9FUDXsqqb5mZju3cajsauaCJ+Ks8bf1j5MR8Kzx9Whvsk+nex48LiikVwhjVwCb5b3BFzra63150liE81gUZR51LkluRrFEO0gHJ3NmPJQo40bFhzZ8ViLvFhwosxJ6yQ+qhBP4fxNyUHnUVi8W8rtJI2Z3YlmPEn6ezhWrJR19sfHCeCKZTcSRo4/mAP96eVQvIntPrtlxqT2oXaI+wHMv+VgPhV8NNaM3so/lcIOEjRQOuadTCTuUqGLs38PV5lPvCtNYLo80q5i8ZAZha2ZTzsVa1s3jwO6tleVbaEaYqFcQD1Rw7hCVJUszguDbiAi7+dVTC7XgCL21udSBqbnU6Aaa15/mZckXUEdGKCa7PS4GNxZ1uVbUgkE25lSL3B14U32VFmzRRZISkgbNcls6MHVlB9FbgW1vYmvA6QwgOC2oZgBY89PlrUTicY2Zp8OB6JUlgbE24C2ptbw0G+uOEcltPr6vVmzcUjZPTTFLJNhJbZTicFIG59koQvjbrWqb8j8xfBysQQTiXBB5qiL/aoDpRs8PsnC4rDyD/AIaE3L72SZAkguNQ1yGFuK1L+Q3EF9nEsST17gk8eyh+Nr2v4V60Ivny+0jGUk8KX0yz7b9YPdH1NYrO2/WD3R9TWK3OYlsH6tPdX6UtSOD9Wnur9KWoAK538qOzHTaWKJdLS9QwLsq2EgK24aBoiL8gL10RWlfK/tjr5jh0QCKE2mlsMzNbOIlbeBuJA5i9RkaUeyoOnZrzbO1WkghhJ+6hRVj8WAsz+A32pPZiS9Q5AzJ3SSCR4MNxFIYPDmea1rKBc8gBuFXF3WCMk2AA0rz/ACM3Go1bZSbsriJHIpZy2VQuZjbPGAe1mHH0tCBYmw0qS2LFPA8Usiuqx9U9pPS6liO0q6BuzxPHhfSrX5PvJ75064zFrliveOIjWT+J+SHlx37t9q8qfR6WURz4dc7C0LrwKObqx0v2XtfkGJ4V1fiajfz9FY5QlP1aNDS7WeLFYhozZGmkYoRdSM5IzKdL+O8cDXnaa5UlGULaUdkEkDwDHU+2lcBnRnAjgZTK6B51U2ZRcjMxHC3xI4mkdqliJS9sxl7WX0bm/o+HLwrRe8Pgbbc2s2IcEgIiLliiX0Y0HAcyd5O8mneCxCqMrI7o8MeYKbEWOYa2Ol/pSnSTYaYfD4J1Yl8RCZHudBfKVsOG8j4V76PiYzIsMhjvEuYi3ogXNgdCeQ508ntZMTycQhkgVEZVRj6RuTmIJvoLDSm0G1RFhnjiBEszESycRELZY0PAMbluegqT2nLI+LTrVKmwChiCct7XJGlybk15wex4TsibFNrMJ1Rddwumm/iGJ/LlRi9o5DLYRXq9SgPWSZTJbKH6oZS19N/PjanW2R6sK8BXsXWEg9vL22ItzuByFgLVG7ORiiBVDscQbK24nINDqKldqYWRVRpYFhYygKFXLmXKSdL6gG2vjUS96HHRHvtARdfkB652ZA/cjuc2X+Jt1+ApPBwI/ViSURARkglWa5zHSy6/7Uz2kfvX95v6jUrsLrgUMKK33dmLorKAWJ1LjKuo36ca0k6QhXa4j16pw6rh4lzAEDMoVTowB3j51F7QxahBDFfILM5O+R+8bfhG5R7TvNTO3s2aUO0bOsaBuqUKqsGsVsNCQd5pPHYmAbKhjUoZziHZx+IAZhc8bEFQPZSx9xCQrsbC4hnlMccckRYCTrSOrBUZrm5BBA4jgab7TVxJKZMl2hzL1XoZNFXq/wCEbvgakNizuc8QwrzrnkN0ZwAZI1jYEqpW+Ucd16abZds8gaIxZMOqKhJJCgra7Edom5N/GoTf5GUtEdicUsUPUwtmMgUzOBv4iNeORePePgKfYDDII2llMmVY4kyxkAkul+0TcBLDkbmq41WrYuHxBbPA4jURQq7syhPRFg2bRjxtY1eR+klIRxWGydYQzFXwQdc/pBS6ix52y200tak44zgYg7C2LlW8YI1hiNx1hvukfcvIXO8inm2ARJig8pmZYCrMVK2YMoKgH8ItpuFRW0Nky+ax4yR8wlcoASSwtcC5PDsEW4ADnTx9xCRK7FOKeNhhWXUoziyhu0CpbM25QUPG4uKZ4mJguIjd1keyyllfMMykhgW4tZje3Kmuyc8kbRJvcMtrXzW++VR/EWQge2pdtjmAK7hgGl6u7C2aORAQQp1uDmvy0qNSKIzaW0xJHDDGpSGJdFJuWkb1kjfxE6DkABUbWGXKSDwJFO8HgJJElkRSViUFzyB3HXfu4VpROja//wDnjadpMVhifSVZVHiOy3yKflW7q5i8ke0ep2rhzewkzRH+dTb/ADBa6V2njFhhklc2WNGdjyCgk/ShESXZpXp5tPznHSkn7qAdUnIfikb49kX8Ko7xvNMqwKe0VVBrqWNl/Mn4Cp/FwEI2Y3Zrs/tY3IHhrarB5HNk9bi3ldezAoI006x7qLexQ35jlXnYX+TI2U3RH+UboOMFHhWjW69UI5WHGVRcsffFz/J41X9murRdXrm8eJ8K6S2ps6PERPDMuZHFiPoQeBB1BG4iucMds+TA4poJhfK9vEgnsuLAXDLrp4jeDW/lY242iUyw4XalthY6AnWMxhfdke4+YI+Aq8+Q7DFNlrf8U0rfPL/8a1J0kDRxsoNlmKqRzysHH5EH86330BwvV7OwqWsepUn3mGY/M1XjT5xTNJ9QFdt+sHuj6msVnbfrB7o+prFdRiS2D9Wnur9KWpHB+rT3V+lLUAQnTLbowWElnsCwFkU/ic6KPZxPgDXOO0McXUq2sjSSyzPfRmYZ3IXcu6wtvAFX/wAr+3GkxHVIfu8ONRwMpALHxyhkX+aTlWrsHhnnmjiUdqR1UeGY6/ACsJvk6+itIsOz1WDDrIw7TKL77knXd8flV+6C9BzigmKxoBj9KKHQhgbMrMVJ0/h/Px1ttqfNKEDEIDlQa+igsD7T9STXSHRbZow2Dw8I/wCXEin3rDMfi1zWPj4lyc32xS1RJqthoKHGhr1XiXcfYa7RHLGzITK0qGATRpiJCn34jIZjYgXN2VgF4bxvqL2u7ES51Ct1oBUblsCMo36C1vhS2ycVCkkpZJTKzsIzHlugJNyoP4+F+A8ab7QhyRyKQwIlAs3pDR/S8bb6wivWzd6ENlbPmxbiKM5iqEjMxsqLwG+wud3M17ieIFetQuOpSwDZSDvvuN9P7UdHNtNhJGkRQxaJk1JFs1iDpvsQNKbYoar/AIaf0itWk1RKJDCshnTqkKLyLZje/Ow/KoQObWubcuFS+yvWr7KhyaSVDbLS+wVRUR3YgR9c+UAtcxhsiC9id2ppPaGBRGspdjE0YZmOjdYCeyPw2tzN9aYLtOXIknWNnWQqGvqAsaqB7Mule5tpzSlBJIzDMDYnjz+ZqZKTkn8AtEdtH1j+831NTewPOD2IIuuVo162MrmUgM1idxFjexBFQeP9Y/vN9TUz0eeNZYmkmMQVAfRJzam403fGnk9rBbPe3lIectE0TMEZkY37TNckHkd/51XpUOW9jY3sbaEjfY+FTGOQKJAJOt0j7Qv3t3a10pbbO2InwGFw6KQ8RcyG2lyTax43venj9qCQ96NidpplT1O+cG+XJv3DUtobW1+FR2PVQ0/VhwmUZQ/pWLLvp7sLCTPJIUnOHiMmUvmIDPwUKCC7WN7cOdR+OmDGUq8jghQHk9I6rcnU6XGg5WrNL+4xp9Hjo3sgYqVkLFQsTuSN/ZsBv8TXvC7RkisEYZWjizKQGVrLpmVhY251HYPHSQljE5QsjISOKtvFSOGmiVh1sRkHVx2AkKW7I4gG9aSrjVEx2OsZIXM8hjyGSDPvJDZnBzi9yATwvwplFj5sRHhsFcCNZDk04yNqWPG1zbwvTzH41ZA5RDGqYYIFLZtFcHeQO9UHgcW0UiSRmzowIO/UcxxFEPaOQ+fDtBNLEG7SG4ZdDdDmBFtxtfdxp3tA4exInlxEvftlQG+t85Lt8qxsyRJfOXmYGd2jKXGrFnJly6WHZHztT7Z2JyxlsT1LIhyJGY0MjlbCwa11UaXckn2mpn12OJBbSH3hYbnAb8xr871K9GdvDDJiUZcyzRED3srKAf4SGIJ8BvqLxTZkRuRZfge0P70zBqxMd7KxphlikG+N0cfyEN/auifK3tbJgBEp/wDU2Um+6IWLlfEghR4uK5rtV76X9I2xIgWxVYoIYwCfxKt3b4kgfyVE3WiWL4+cOgZczDewUi+ugG++t+H+tbz6D7CGDwqx5QrMS7gcGbh8BYfAnjWk/JbsnznGxodUQiV9+6IqV/mMhXfwz10ZWXjYuCJk+wrU3lwwaK2GnA+8YmI+6t3VhbirE/qrbNad8vOIPW4RLH0JWB4E5kFvaB9a3ye1hHZSukN5RhIhq8hAFremwWMf5nrfPQ3D4qPDmPGFS6SMFK7jHoV+ttQDp8ToBG/4jCxp2ZEswOls5LAWB3kWU107WHixSgi8kuqITbfrB7o+prFZ236we6PqaxXUZEthPVp7q/SlaSwnq091fpWuumHlNCK8WBjd5wWUu6FUTKbFhmtnIO4DT6FOSWyoxctGpul0zDF47tGRVmlswHekJt8GJHjl0qZk2Q2yzh8RixkvC4jtZh1jk3zkaBgpDD2AcDVdfAuioT2iXQkby5vc+0bwPEmrZ5XelAxWMjgw73XD31U6dYdDawNyBce01gnGSZrLG7RE7C2e2Nx0EaxtlZ1ckjTq0IZm9lhlvzYV0sK1l5DsCBBPPoS8ixi1r2jXNc8iS5FuSitnVpiilFUYyXqYV5k3H2GvVYNaCOUdk7VjieWNrxsZZD1qAE2JIyP+LIDr2T8DUXjUtCwuG++HaG42V9RfXXfrVjwk0KmYCTDJIJcRbroyxzFxkIbI3ZCZhbmd1QW18uSTJ6BxHZ5Ws9rchyHKsI+9m/wQlPcbvT/Dj/przs3AvPKkUSlndgqqOJNe8ehDhTvVVU+0C1akIc7HF5R7pqGFTOyTaW/8JqMggLFVUEsSFAG8k6ADxJ0oG9Co9SP8Rv6VpWD0k9oqU6U7GbCZIZBaQWLjkxBJH+vGozD+mnvCgENcaPvH95vrU7gJokhKzKWDLAQFYK1/vNQSDpz9tQk6lpWABJLkAcSSad7VhaN0RxZkRVYciNCPzpSVqgWxbHPGVk6pWVfu9GYMb311AqMlwjiNZSpCOWCtwJXf/wDfbyp7/wAqQ+KfWn77RbEYXC4GOM50lY3GuYuTawGosGJN+VOKpUEhHZ+NliZ3SxQSDMG1UtqV072hNxqOYpPHRZetAj6sWjITNmsDlIsx3g3uPA17wG0EXPHLH1sbPnADFSrDS6sAd40I9nKs7QxPWrNJlC5sgCruAWyqB7FUflUf5aKWiCqRxA7S/wCGn9IpXo1sV8ZiYsPECWkYAnuqPSY+AFzWdqQhZmUblAXXkotVslHlPQl9z/5JTDzR+rEmU9WWy5uGYC9vbapJktFIf4QP8y0+wM7YjCwYCBGaZsST4EN6Ou8akkngFoVBIsPkX6KNisV17eqw7KT/ABOx9Eexbk+0c6qfSXAnD4qWI37EjLr/AAkpf45b/Guo+h3R2PAYSPDx65Rdm7ztqzH2n5AVozy47M6raDuN0qo/5jIR+cZP81NomLsosIuki+GYfy6/0k00G+nWAezrf2H2HQ/Km7w2Yg8CR+WlIslOjWxHxmKiw6AkudbcFXVieWgtfmRUpitn+mLqoR5ASdBcM3on8QuDa3D2VdOgezE2ds2TaUo+/nRo8OCdytoDa/EjPfugVXegOwGxWOhS2kbRzNuKhInUnMfxZvRHE5tdxrKatpCUbTkzafkb6NNh8O88oKyT2yqRYrEl8twdQWJLa62K33VsWiitkq6MgrU/l3whtg5/wxu6Nz+8C2tw3rW2K1z5co2OBiF7R+cp1nILZiCeQzAa+NKauLKjsoXRzZ/XYvDqumaeJ7tpYRFXIF9blVIsOfLWug65WixZjljeCRmeOS6E2O4ntIW9IErY2OoJFdEdBukD43DdbJF1TByhW9wbAG4PI33GsPH9K4muWDXYttv1g90fU1is7b9YPdH1NYrpMCWwnq091fpVN210LwkSTYpopcQyK8vVF2IZhdsuQaMCeBBHhVywfq091fpS1JpMabRzDtfakMj5Yhh4ddFhVyQTqQmdyI9e6o3V5wmwmVRIYMQ0JYAyJGzC/IcXPsuK6c6hb3yi/OwvXu1Q8Se2afmfwjXnkb2Y8UOIYpKiSTL1ayoUchUALFTuudPhWxKLUVaVdGbbbthWDWaKYjjzaQviZv8AHl/rNK42O2GB/wC+B/kNdE7S8luzJpGkaAqzElskjqCTqTlDWHwFetk+TDZ0Dq6xM7K2ZetdnCneCFJy3HO16VdlcyD8jvQPzSIYrEJ/xEg7KnfFGdbeDneeWg51o3HxFpn8GI/Sbf2rsCqXtfyXbPxErzMkiO5zMY5GUEnecu4X8BQxRdbOd8Bh2u7WIyxMb+O6tjeQvocZH8/mXsRkiAEek+5n9i7h4k8quh8j+B17eJy2tlMun0v86veBwaQxpFEoVEUKqjcANBQlQ5O+kc9+XIX2iwG/LH/TVHwsV5IxzYD51030m6AYLHS9bPG3WWALI7KSFvYGxtx325VX18jGADhs+IsCDl6wW04Xy5viDehofMpPkY6G+cYhsZMp6qGQ9Xf8UoO+x3hd/ttyNUjpkc2NlKm/bf8AMOwI+VdV7M2dHBGsUKKiLuVRYf7+NUvpH5KcJippJ80scshucjDLm4nKRx3n486KJUvs57WO2Hlb/uRj+on6VuHyP9COpwz46dbSyRMIlI1SMj0vBm+Q9pqf2N5JMJCwMry4gAhskpGQsNxKqBe2uhuKv5hGXLbs2tbw3W/KhKgk7OOUhJ1A30+aG2Fdv+4g/PMf7Vu2TyKYTNdJ8TGvBQykD2FlJ3U62L5IMHC+eV5cQAQQkpXJmG4sFAzWvx0pcWX+RCHkX6G+awHFSr99OBl01SLeBrxb0j8K0btRbzye3+1de2rT+1fIqzSu8GMCqzEhZI72B3DMG1sNN3Cm1aJi0tmp3h/4Zyd2ZB+ZB/tW3PId0QEaHHSrZ3usIPBPxOL8WOnsHjS+yfI/YFMXietjZkYpHHkJKbruWJy2JBAA3762nFGFAUAAAAADcANwFKMaCcr0e61P5ftlZoIZxfsM0bcrPZwT7Clv562xUb0g2LFjIGgmBKMVJymxupDCx9oqhJ0zkhMMbai1Wnof0RfaWMUC4gsrzSDcLAZkB3ZydLbwDfhW78D5Mdmx6nD9aeczM/8AlJyj8qtWEwiRKEiRUUblQAAfAUkhuV9IpXlJ6IzYrDwrhMoMB0iJsrLly2B3Agbr6U18lnQrEYJ5psVkDuixqENyAGLsWIAGpI013VsailxV2HJ8ePwFFFFUSFYYXrNFAEH0i6J4XGxiOeMWW+Rl7LLfflI4HluPKlOi/R6LAwmGEuVLlruQTcgDgBpoKmKKKHbqiE236we6PqaxWdt+sHuj6msUCGuF2lJkXtfhHAcvZSv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h9sbQkzjtfhHAcz4UUUUAf/2Q=="/>
          <p:cNvSpPr>
            <a:spLocks noChangeAspect="1" noChangeArrowheads="1"/>
          </p:cNvSpPr>
          <p:nvPr/>
        </p:nvSpPr>
        <p:spPr bwMode="auto">
          <a:xfrm>
            <a:off x="307975" y="-1706563"/>
            <a:ext cx="7324725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270" name="Picture 6" descr="http://npaphistory.wikispaces.com/file/view/Domino_Theory.jpg/96914580/Domino_Theo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95800"/>
            <a:ext cx="9144000" cy="169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25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Reasons for War: 1950</a:t>
            </a:r>
          </a:p>
        </p:txBody>
      </p:sp>
      <p:sp>
        <p:nvSpPr>
          <p:cNvPr id="5" name="AutoShape 2" descr="data:image/jpeg;base64,/9j/4AAQSkZJRgABAQAAAQABAAD/2wCEAAkGBxQTEhUUEhQWFhUXFRgaGBgXGR0gHBwZGB0gGRwcGBscHyggGholHBwgITEhJikrLi4uGyA0ODMtNygtLiwBCgoKDg0OGxAQGywkICQsLC8sLCw0LCwsLCwsNCwsLCwsLCw0LCwsLCwsLCwsLCwsLCwsLCwsLCwsLCwsLCwsLP/AABEIAKMBNAMBIgACEQEDEQH/xAAcAAABBAMBAAAAAAAAAAAAAAAAAwQFBgEHCAL/xABIEAACAQIDBAUJBgQEBQQDAQABAgMAEQQSIQUxQVEGEyJSYQcUMjNxcoGhsRUjQpGS0WKCssFzouHxJENTY9I0k8LwF3SDCP/EABkBAAMBAQEAAAAAAAAAAAAAAAABAgMEBf/EACgRAAICAgIBBAIBBQAAAAAAAAABAhEDMRIhBCIyQVETkWEUI0Jxgf/aAAwDAQACEQMRAD8A3NhMKnVp2F9FfwjlSvmqdxf0ijB+rT3V+lLUAI+ap3F/SKPNU7i/pFLUUAI+ap3F/SKPNU7i/pFLUUAI+ap3F/SKPNU7i/pFLUUAI+ap3F/SKPNU7i/pFLUUAI+ap3F/SKPNU7i/pFLUUAI+ap3F/SKPNU7i/pFLUUAI+ap3F/SKPNU7i/pFLUUAI+ap3F/SKDhk7i/pFLUUAI+bJ3F/IUebJ3F/IUtRQAj5qncX9Io81TuL+kUtRQAj5qncX9Io81TuL+kUtRQAj5qncX9Io81TuL+kUtRQAj5qncX9Io81TuL+kUtRQAj5qncX9Io81TuL+kUtRQAj5qncX9Io81TuL+kUtRQAj5qncX9Io81TuL+kUtRQAj5qncX9Io81TuL+kUtRQAj5qncX9Io81TuL+kUtRQBX9t4ZM47C+iOA5mildt+sHuj6msUAS2D9Wnur9KWpHB+rT3V+lLUAYrNYrNAGL1msAUE0AFZpucWgNi6g8iwv+VLg0rTAzRRRTAKKhuknSaDBIrTsbsbKqi7NbfYchxJ01HMVVW8rmE/6OI/Sn/nSspRbNh0VG9Htspi8Ok8YIVs2jbwVYqQfEEGlNsbWhwsTTTuEjXeTz4ADeSeAGtOya+B9RVAPldwPcxP/ALX+tWbov0lhx0bSQZwFbKwdcrA2B3ciDvFK0U4tEzRTbaOPjgjaWZwiKLszGwAqlT+VnAA2HXt4iFrfO1FiUW9F+oqA6L9LsNjs3UM10tdXUq1juIB3jhepDa21osNGZJ3CINLniTuAG8nwFFhTuh/WLVTYfKds9j6yQe2GX/xqf2L0gw+LVmw8gcIQG0IsSLgEEA7qLQ3FraJSiobpB0mw2CVWxMmTMbKLFmNt9lUE2HE1C/8A5O2fwmc+yGX/AMKHJIFFvSLnXnNTbZm0Y8REk0LZo3F1O7w3HUG+ljUbt7pPhsIUGIkyF75QFZjpxIUGw8TRa2TTbpE7RVYh6f7PZlUYgAsQqgq4uSbAC68TpTXbvlIwOHZkztNIpIKQrm7Q3gtooN/GlyRXCX0XGiqX0H6djaEsydT1ORUZAzgsysSCSANLEAcd9XOmnZLVOgBrNYAopgANZrFZoAKKKKACiiigCE236we6PqaxWdt+sHuj6msUAS2D9Wnur9KWpHB+rT3V+lLUAFN/PY+s6nOvWBM+S4zZL2zW32vpenFa7a46TDNezbO7PLR9f70DSNh1W+n23mweFLx2613EcebcGa5zEcQqgtbjarLWt/LjiRHhMO1iSMUMuoAuY5F1J8DUzvi6BLs1xtY4bq88oM07kl3kPEm+n+mgvYCrt5GOkzu8mDkZnUJ1kJY3YKpCshO8gZlIvu14WrWMKTzLmVSQCQVRQTcHLqWvx5W31aPJl0faXHsDLJC8ADnKTmYEgMuhAA53BGu6uTApKXb7NpYpKPJ6N/Cq/wBMelUWAizP2pG0jjB1Y/2UcTXrph0niwEGd+050jjB7Tt4eA3k8BWgdr7TlxMpmnbPI35Ab8qjgo+ddhnGPyzO19qy4mVpsQ+Z2/So4Kg/Co+e80xx2P8ANgLWM7aqD/ygdzsP+ob9kcN51tXnG4lYUubGVh2E7oP43H9I4792+ryOWYkklibkneSd5NDKs6L8n+34sJsKGfEPYXmO+7Mxlc5VvqzGtZ9KelE2PlEkvZjW/VRDcnie85HHhwqESZ2jiSQnJCpEacFzEsxt3iSda9NIqgvISFHLex5DxpUNJIJJljXO+78K8WPL2czWzfIjtUR4LG4mdgFE1zwAyxjd4WIAHhWo9kZcXi41xD5Itb2O5FBbKviTpzNyd9SWHxBEAgVj1IcuRwZ+BPMAWA9l+VFCffRP9Nelkm0Jbm6wIfu4+dj6bjnyHD6VuSYKLsbAf/bDx0pS41LGyjeeQqDxc5nksgIQXsDwHFm8f9qdFNmxvJN0jTDnG4qc2UJEkajexJc5VHE7rnxqO6U9Jp8bN1s2gW/Vxg9mMH6ueLf2qtwqFUADQbvad7HxPyGg8VJJAAWc2A3nj4BebH5anhSoEq7HBxOVDI5sgNha12bflXlzJ4DxIBt3ku6YxYTD42ac3ZpIhHGu9yFbsrfgOJ4DfWsZZWne57KKLADco4KvNidb8TcmpOFN2m4WAG4DjbxO8njSYtkvtvbMuLmaedrudFA9FEvoqeHM8TTKTGCNc7a3uEXvHj/KOPjpzsjLKqAs3ojgN7HflHLxPD8rweKxTSvmO82AA3KBuVRwApUNujfmwuma4HYuGeTt4iVXaKO+rZnYhj3UF9T8BWsMZtWSaVpp3LyMbk/QAfhUDQCouORrLnbMVRUW/BV3KPD+5NOsMwWzEBnPq0I0v33/AIF5fiNhuvSasEqJzDY4wL2f/UOmh/6ETD0h/wB5xu7q68QKjjKiKXItGulhoWbuD+54CkkS+Ys1gO1LI2pF+J5sx0CjeagdqY7rH7IyouiLyHM/xHeT/YCnQ7Lh5KttldsRM9rTB4SBuAYXUDwzIorpSuXdtzQRw7MngC9YiqXC7yYirEtbc2fML8b101hsSHiWRNQyBl8QRcVa6MZbFXkABJNgN5NVjGdO8MLrATiXGlotUB5NKbIvsvfwNav2ztWfFw3xEkssnWWfDqAiRG9yCoF2IFxmc2O+1JzbZePs5E7Nlsuih2sVjTgcq6k6fCuPL5LXUF2dWLxHJWy54vb2OlbMJlgCkFUiQODbhIzgF13aLk9tS2zenYVsmNQRcBOhJhPv37UJ94W19I1rqHpDKrWMaknIFGY6s4JsbjSwBufZSm0OkDlWComYFgO0bjKcrX3W1IbiCt65IeR5Cl6qaOn+iUl0b0ilDC6kEcwbivdaE2NtTEYaZWw6NHc2MYT7sgCzCVBoGD37QymwG8aVtzoj0i88STNGY5IpOrlW4Zc1g10YekpBB3DfXpY8yn0cWbx5Yt6J+iiitjnITbfrB7o+prFZ236we6PqaxQBLYT1ae6v0pakcH6tPdX6UtQAVqx8UT0pAJ0WHq1HIdUZT+Zb5VtOtE4baufpRnGi+cmL22hMV/iV+lTIuCu/9G9qa7S2dFPGY540kQ71cAj267j406qq+UXpauzsNnAzzSHJEl7Xa2rE8FUan4DjVEGmTiIsDj8Xh85MQdgrr2stwAA2u8EAEniuutXnyJRQk4iRJA0llUoBYqt2OYiw9I/JRfU1plIBmBZixYdrjqtyb8CSdb+I8Km9nY6TBzQ4jDZkZR2gxNmO4h+GQ93eN97iuZOMZ2dDyOceLJHppt9Wx+J85jld1maNMjqoWNDlAAKHUkFieN/Coh9pwGJmSKVXXVc7KVuSBcgAXGtIjGRz4ydpIy/WyOwsxXL6Tnd+WtR80wMcpVcostluTbtLxOprVTd0TSI2aUsSzEszG5J3k1KbKkw8UWeZJJJHJyBCAAqmxJJB1v4fSoUNenspskPuE/mxq9Ek3HtXCtoI8Qjbr5kIud19Ad9RvSBmeRlQM0cKruBstwMxbfa7ki58KbwjUe0fWp3AbViiwe0Y2sZppFVBxy3Nz7Bc/G3Ond7G9dERsLqVDvOzACwUImZiTqbXYAaDn9alE2nhCQC84H+Cv5263WoCD1Lf4i/RqONK2CH3STFKX6qIkxpxIylmIuSwubWvYC/1pTZkkEcIMplDs59BVYFRprdhax+vhTjo1glm2kiOoZbsSp3HKmbXmNL28KjtqgCQqosoeXKOQ6xgB+VP+Q+SawjYSUqqzSBidc0QFgN5vmI0FzVa2ji+sbQZUHorfcOZ5seJpTDaF/CN/p/rTB6QMsEGIwyKisk1woLFCtiWF72Yb/2qSwZwczBBNNESDrLELaC+9G9u8cqruIPbI/hT+kUrs5u0x4hH/pNIYhtGYyEyKjCMHKuhIXiAW3ZjvPtp9gI8MkatJK4kYEkCPMAL2GuYbxrTltrRjZXmwI604jMwtrl9INfdbQLzqJB0X3RTYlsnY2wpuROxy2OUxFS264vcgaV4jx+GBJbziZjyyRLYCwFznaw5C1R2HUM3a3BWJ+Av/akDcaHeND8NKkol9sTiZsPBAnVxvkIBYsWkkORmdjqcpuoHAA8zTXHbAljxD4cWZ0K3O4WYgA67hdhSBlIiikXRopSB4bpF/wA2apE7afF40TydWrEKrKLgEBbab7m/at+1EnUWxxjykkQDXB1Fjx9orqPyT4/rtlYU8UTqj/8AyJj+iitE7S6Mq8hZJMlzchlvv4i1t9r/ABq69BNs4vAYcwRJBMpkZ7s7Ke1a40DDh86xXkY92aZPEy/RtTa/RXDYg5njAcCwkQlHF9fSWxI8DpWpOmmycRhsX1KEGGRbxNKqMJGGrrdbWIBG8a6mrBi/KDjnKwjDxwySNYSq3WBVALN2CF1sLDhVe2zhsdJMyYnFGRoXRlByrkYpe4VUIJyvY38fhGbJiabf7JxKeOVP9EDjMVPHdZMPCQxAAzHtAabrGwA/L40lD0jZCCYYYW0W5Qscm4m4IuBppvtalNvSypOpds6kDRgBfW5ANrBtAfGoHFo00vZUgm+VL3yqptqdxP7isIQjJW0q/wCnVkyxS9Ld/RdNnbbw7uEmnnYHVvN4Am4XK5mdmsd1wqnxFbb6FY7BNF1WCsuXtNGwKyAt+KQN2ixt6Rve281qDo9sqOKJ2YgTaZb8R6LKOZ4/y1IQSOe3DIUlW4WRTqvMHgRcaqdNPCs4+VHFKorowljeRWzelFVLoD0t89RklyriI/SVToyXsJE/hJBFrmxFqttesmmrONpp0yE236we6PqaxWdt+sHuj6msUxEtg/Vp7q/SlqRwfq091fpS1AHiY2UnkDXK3Rzat9pYaUcMTBrxIMgBLeOVvlXVMouCPA1yxPsiNRE0fWdaVkkfcAoWTshOZCqSd+8eyom0tmuNNukdU1zv5Y9sjEbSCKQyYYdWANxk9J/yYqp9w1dNheVeNMOVxKyyToSqsqC0p3qCRor6gE2AuCRyrVOzITPjVLEM0kzu3LM9308LtUTyLjaJcXF9nnaiqkkS3uckbObjQltV8LAL+Zp1taYMTZFS+QAX0DLvt4ePNvyadKredYmyhcspQWO4ISAbeNhrzobDkpmL6MmbLcbxroN9sxvXPJLqwQ02VHICzRyvGpdg7Lm0WNc5ZrEXNjoOJvRtNCI5CXL50jdWbRiGZbXGtjpzrOG2bKwmKF7XlDKoYg9XkYA20uc+g/hr1ttXHXiRs7XjBYi19FI04WFh8K3j7i1oU8nM8EeMzYllVBDJYsbDMRYa87XA9tQ2I9GH/CH1NMQaf4o6RDlEP6mrayUj3h/TT3hTLGntv7x+tSEEZDxkggMdCQbH2c6YYz0294/U0kNk5t/Zi4eONUN80eHkbX8boWNvDiNONRPL2inuCcSognkITrVQtyRI7KovoBuF+F6ebdw4TqgkIRDrnDZyxzEWMgOU9kA2AFs1S5eqgS6IbGSskzMjMrA6FSQRpbQjUaXFSOy8AJchkfJGkTySMBc5QwFlHFiWAFRmOUtMwAJJewA3k3sAOZqb2GZQ0YiljiYxMD1uUAjMOz2lIzXA0twpz6TBDXHYVEYmJ88bwMysRY78pDDvBlIqDerR0jefrnXEOjOkBXsBQACb27IGupO7jVXelB3FMcicw2y5Z5W6tdAFuzEKi9kekx0H1rEuEEUssYdXKxyAst7ZgpuBffY6X4062OcV1j+bo0iAoXTLmS6gEZgdAdNCLGkMfGRNKWjaJmjdmRjexYEnKbeib6fWlb50C0Q0EWd1S9szKvsubVI4/D9XIY9+S63P8JIqLDFSCN4II9o1qSxczO+djdmUMTzLak/ma0YkZw+5/wDCk+leNWZcoJLgGwFyTuawH8QNKYZdJPCF/wBqX6N7TmiKmAKXLdXlZb36zUDmNQdQRUu0uij2+BeNJopFysUWQA2uCh3EDccrMbHXSoMb6uG3sF1OKQ9XkUnIdSM7EWdlVmLKnaIF9CBVSeLKxU71JB9o0qccuUUwYscbITcyPfnmb962J5NNinEYuXCYszROIBIliMwsVvcOGBuGB/OtbobG438PbWytm9LYpNt4HERAopWOGS/ekzKR7AzjXwpuMWu0NZJrTZfsT0CngIlglSbJf7to8rsDa+WTPlDgDTQA3N7XuKttnY+NklaSHC4j7xkMgIykGwS5LHtCwBJBNsutq3lRWcvGxt3RDzTezm7GiWLNFicoKlQVcZm3AhbqbA2tY3PC1edkxBHOhBbQBiCRbUrcb9CG4nU77VefLHs7qMuKRo7TMIpI3B7XZ9JSDwVdRyBqgyYxAInEqsdCRxOWw13gN4+zhXHmwuNxWmbxkmkz3IoAOdlXt5TITdxe4DC+6+mg3Br8KV2XgcQzOuFXVkWVobHVWID6i7AjNmsBe17a2r3NtCFCzmMSyhQFDj1djc2OvaBNyON/CluhWMZtrYZ2YBnkyZhfL1fVscu+2ZiotfU3pYU2+10E5UTvRrG9RtJHRWMMaDDPnUqwaR16yTKQCAJAosw3Kx047kgxCsXANyjZW8DlD2/JgfjWoulitHiNorbtFetTnlaMN/Wrj4VsfoxiRI2LYbjidP8A2Ya7cLfKUfpkZoJRjJfKM7b9YPdH1NYrO2/WD3R9TWK6DmJbB+rT3V+lLUjg/Vp7q/SlqAMGudekYEUEMgFmTGTwONLNH6wA3F9NVuDuPsrouuben/r8Thy1hHicRKBzLdWFHhcSfKs5/Bpivl0VdWkLgMSCwvpxUrmuPAqDb/SnGCwr2LAMA0qxoRckt+OzcDZQBx+d7t0v2ZE+ytnYhTknaOCJSNLgISS55KAT8fGoCEnqQFluMO2aK47JJ0csuhNzqW3gAeNZZEoh3Ih8aCVKJnYMc1iLm9xZtRm3Ei17aA07wznqUa4tl1Hs/wBqaYjHsszMCVNjYoWFhlIIubEj9zvtUlgMF/w8K8ZDEnsznL+XarDJpL+Qe7RCQSKDJI7SANKwCxMF1HaYm+lhcADx3142ipCyXYtdlOY3uQQGUm/GxFPdnwTmaURS9VEcQyFs2Vc5bQADVmtbQDdypntFwUkIdnHWCztva3E8v9q6o+8pPohL1O4DGxxPGZY846kBTocpu3aynst7DSWzNlL1RxGILLAGyqF9KZ7XyR8gPxPuG7fuW2Q8mderSJz1IJ61QVVQbk3Y2X21eRel2TFjrauIEk8TrL1gyoN2UgqoDXTct2udLjWmeG2G00GLxAcAQFezb0sx114WFOcazHER51iXdYwhQrA31GXQ63HwtTTZeOxBSXB4dc3nLLcAdrsa6Hgtt5PAUsXUUVM87JijaNVmcohxBzMBe3YFj7L8afbd2ekDIidaQWDBmKFGG66ZePt18K8z4XCx5E6x5IlntLIo9Jgna6u3/LvYA7955V621i1kaPJKGVWssaxlFjUkbrk3vz8Kid80EdDXZOISLaEbymyLMSx5C5F+eh1+FPUx8SYsTMrSJnmaMLbeznIxDbwN9udqhMTh2kxBRAWZpCFA4ksamtkbSXDMAwJOXKJI8pZcrnNkzaENa17g2rSftaEtjTakdpH7Eq5os333ptmPpHQaE/3qBep7aMuaSdxJ1gYE5tb2ZtAQ2oI5cKj9nbOMzMMwREUs8jblX+5J0A40Q0gkTOytnhxLKwmZQyoEgHaZit7toQFA8N5pvjMEYncdqxgLDOLNZlvZhwYHQ+ynGzYFHWzSyzRxiQJlh9Jmy5uYAAA486S2lhyjN22kVoM6MxNyjC4ve5B3i1Qn6ylorz1IP+H/AA0/ppvg8G8rhEFybm50AA1LMeCjian9jbKWY9onKqxZmXcqZGZna43WSw3asL8q0k6VslDDA+jP/wDrt82QVH7OlKlspIbLmUg2IZO1oRxtep/HYVE60xhwkmDzqJLZgGkAsbe7f2EVXME1pFIBPaGgFyQdCPypJ2hvoumK2WgwrrCUlkOR5Ji6EstizCMZsyBbLcnU3NV/ExK2JTMbLK0TE8g9sx+tP9lYHCZJGl64mNSX9FUDXsqqb5mZju3cajsauaCJ+Ks8bf1j5MR8Kzx9Whvsk+nex48LiikVwhjVwCb5b3BFzra63150liE81gUZR51LkluRrFEO0gHJ3NmPJQo40bFhzZ8ViLvFhwosxJ6yQ+qhBP4fxNyUHnUVi8W8rtJI2Z3YlmPEn6ezhWrJR19sfHCeCKZTcSRo4/mAP96eVQvIntPrtlxqT2oXaI+wHMv+VgPhV8NNaM3so/lcIOEjRQOuadTCTuUqGLs38PV5lPvCtNYLo80q5i8ZAZha2ZTzsVa1s3jwO6tleVbaEaYqFcQD1Rw7hCVJUszguDbiAi7+dVTC7XgCL21udSBqbnU6Aaa15/mZckXUEdGKCa7PS4GNxZ1uVbUgkE25lSL3B14U32VFmzRRZISkgbNcls6MHVlB9FbgW1vYmvA6QwgOC2oZgBY89PlrUTicY2Zp8OB6JUlgbE24C2ptbw0G+uOEcltPr6vVmzcUjZPTTFLJNhJbZTicFIG59koQvjbrWqb8j8xfBysQQTiXBB5qiL/aoDpRs8PsnC4rDyD/AIaE3L72SZAkguNQ1yGFuK1L+Q3EF9nEsST17gk8eyh+Nr2v4V60Ivny+0jGUk8KX0yz7b9YPdH1NYrO2/WD3R9TWK3OYlsH6tPdX6UtSOD9Wnur9KWoAK538qOzHTaWKJdLS9QwLsq2EgK24aBoiL8gL10RWlfK/tjr5jh0QCKE2mlsMzNbOIlbeBuJA5i9RkaUeyoOnZrzbO1WkghhJ+6hRVj8WAsz+A32pPZiS9Q5AzJ3SSCR4MNxFIYPDmea1rKBc8gBuFXF3WCMk2AA0rz/ACM3Go1bZSbsriJHIpZy2VQuZjbPGAe1mHH0tCBYmw0qS2LFPA8Usiuqx9U9pPS6liO0q6BuzxPHhfSrX5PvJ75064zFrliveOIjWT+J+SHlx37t9q8qfR6WURz4dc7C0LrwKObqx0v2XtfkGJ4V1fiajfz9FY5QlP1aNDS7WeLFYhozZGmkYoRdSM5IzKdL+O8cDXnaa5UlGULaUdkEkDwDHU+2lcBnRnAjgZTK6B51U2ZRcjMxHC3xI4mkdqliJS9sxl7WX0bm/o+HLwrRe8Pgbbc2s2IcEgIiLliiX0Y0HAcyd5O8mneCxCqMrI7o8MeYKbEWOYa2Ol/pSnSTYaYfD4J1Yl8RCZHudBfKVsOG8j4V76PiYzIsMhjvEuYi3ogXNgdCeQ508ntZMTycQhkgVEZVRj6RuTmIJvoLDSm0G1RFhnjiBEszESycRELZY0PAMbluegqT2nLI+LTrVKmwChiCct7XJGlybk15wex4TsibFNrMJ1Rddwumm/iGJ/LlRi9o5DLYRXq9SgPWSZTJbKH6oZS19N/PjanW2R6sK8BXsXWEg9vL22ItzuByFgLVG7ORiiBVDscQbK24nINDqKldqYWRVRpYFhYygKFXLmXKSdL6gG2vjUS96HHRHvtARdfkB652ZA/cjuc2X+Jt1+ApPBwI/ViSURARkglWa5zHSy6/7Uz2kfvX95v6jUrsLrgUMKK33dmLorKAWJ1LjKuo36ca0k6QhXa4j16pw6rh4lzAEDMoVTowB3j51F7QxahBDFfILM5O+R+8bfhG5R7TvNTO3s2aUO0bOsaBuqUKqsGsVsNCQd5pPHYmAbKhjUoZziHZx+IAZhc8bEFQPZSx9xCQrsbC4hnlMccckRYCTrSOrBUZrm5BBA4jgab7TVxJKZMl2hzL1XoZNFXq/wCEbvgakNizuc8QwrzrnkN0ZwAZI1jYEqpW+Ucd16abZds8gaIxZMOqKhJJCgra7Edom5N/GoTf5GUtEdicUsUPUwtmMgUzOBv4iNeORePePgKfYDDII2llMmVY4kyxkAkul+0TcBLDkbmq41WrYuHxBbPA4jURQq7syhPRFg2bRjxtY1eR+klIRxWGydYQzFXwQdc/pBS6ix52y200tak44zgYg7C2LlW8YI1hiNx1hvukfcvIXO8inm2ARJig8pmZYCrMVK2YMoKgH8ItpuFRW0Nky+ax4yR8wlcoASSwtcC5PDsEW4ADnTx9xCRK7FOKeNhhWXUoziyhu0CpbM25QUPG4uKZ4mJguIjd1keyyllfMMykhgW4tZje3Kmuyc8kbRJvcMtrXzW++VR/EWQge2pdtjmAK7hgGl6u7C2aORAQQp1uDmvy0qNSKIzaW0xJHDDGpSGJdFJuWkb1kjfxE6DkABUbWGXKSDwJFO8HgJJElkRSViUFzyB3HXfu4VpROja//wDnjadpMVhifSVZVHiOy3yKflW7q5i8ke0ep2rhzewkzRH+dTb/ADBa6V2njFhhklc2WNGdjyCgk/ShESXZpXp5tPznHSkn7qAdUnIfikb49kX8Ko7xvNMqwKe0VVBrqWNl/Mn4Cp/FwEI2Y3Zrs/tY3IHhrarB5HNk9bi3ldezAoI006x7qLexQ35jlXnYX+TI2U3RH+UboOMFHhWjW69UI5WHGVRcsffFz/J41X9murRdXrm8eJ8K6S2ps6PERPDMuZHFiPoQeBB1BG4iucMds+TA4poJhfK9vEgnsuLAXDLrp4jeDW/lY242iUyw4XalthY6AnWMxhfdke4+YI+Aq8+Q7DFNlrf8U0rfPL/8a1J0kDRxsoNlmKqRzysHH5EH86330BwvV7OwqWsepUn3mGY/M1XjT5xTNJ9QFdt+sHuj6msVnbfrB7o+prFdRiS2D9Wnur9KWpHB+rT3V+lLUAQnTLbowWElnsCwFkU/ic6KPZxPgDXOO0McXUq2sjSSyzPfRmYZ3IXcu6wtvAFX/wAr+3GkxHVIfu8ONRwMpALHxyhkX+aTlWrsHhnnmjiUdqR1UeGY6/ACsJvk6+itIsOz1WDDrIw7TKL77knXd8flV+6C9BzigmKxoBj9KKHQhgbMrMVJ0/h/Px1ttqfNKEDEIDlQa+igsD7T9STXSHRbZow2Dw8I/wCXEin3rDMfi1zWPj4lyc32xS1RJqthoKHGhr1XiXcfYa7RHLGzITK0qGATRpiJCn34jIZjYgXN2VgF4bxvqL2u7ES51Ct1oBUblsCMo36C1vhS2ycVCkkpZJTKzsIzHlugJNyoP4+F+A8ab7QhyRyKQwIlAs3pDR/S8bb6wivWzd6ENlbPmxbiKM5iqEjMxsqLwG+wud3M17ieIFetQuOpSwDZSDvvuN9P7UdHNtNhJGkRQxaJk1JFs1iDpvsQNKbYoar/AIaf0itWk1RKJDCshnTqkKLyLZje/Ow/KoQObWubcuFS+yvWr7KhyaSVDbLS+wVRUR3YgR9c+UAtcxhsiC9id2ppPaGBRGspdjE0YZmOjdYCeyPw2tzN9aYLtOXIknWNnWQqGvqAsaqB7Mule5tpzSlBJIzDMDYnjz+ZqZKTkn8AtEdtH1j+831NTewPOD2IIuuVo162MrmUgM1idxFjexBFQeP9Y/vN9TUz0eeNZYmkmMQVAfRJzam403fGnk9rBbPe3lIectE0TMEZkY37TNckHkd/51XpUOW9jY3sbaEjfY+FTGOQKJAJOt0j7Qv3t3a10pbbO2InwGFw6KQ8RcyG2lyTax43venj9qCQ96NidpplT1O+cG+XJv3DUtobW1+FR2PVQ0/VhwmUZQ/pWLLvp7sLCTPJIUnOHiMmUvmIDPwUKCC7WN7cOdR+OmDGUq8jghQHk9I6rcnU6XGg5WrNL+4xp9Hjo3sgYqVkLFQsTuSN/ZsBv8TXvC7RkisEYZWjizKQGVrLpmVhY251HYPHSQljE5QsjISOKtvFSOGmiVh1sRkHVx2AkKW7I4gG9aSrjVEx2OsZIXM8hjyGSDPvJDZnBzi9yATwvwplFj5sRHhsFcCNZDk04yNqWPG1zbwvTzH41ZA5RDGqYYIFLZtFcHeQO9UHgcW0UiSRmzowIO/UcxxFEPaOQ+fDtBNLEG7SG4ZdDdDmBFtxtfdxp3tA4exInlxEvftlQG+t85Lt8qxsyRJfOXmYGd2jKXGrFnJly6WHZHztT7Z2JyxlsT1LIhyJGY0MjlbCwa11UaXckn2mpn12OJBbSH3hYbnAb8xr871K9GdvDDJiUZcyzRED3srKAf4SGIJ8BvqLxTZkRuRZfge0P70zBqxMd7KxphlikG+N0cfyEN/auifK3tbJgBEp/wDU2Um+6IWLlfEghR4uK5rtV76X9I2xIgWxVYoIYwCfxKt3b4kgfyVE3WiWL4+cOgZczDewUi+ugG++t+H+tbz6D7CGDwqx5QrMS7gcGbh8BYfAnjWk/JbsnznGxodUQiV9+6IqV/mMhXfwz10ZWXjYuCJk+wrU3lwwaK2GnA+8YmI+6t3VhbirE/qrbNad8vOIPW4RLH0JWB4E5kFvaB9a3ye1hHZSukN5RhIhq8hAFremwWMf5nrfPQ3D4qPDmPGFS6SMFK7jHoV+ttQDp8ToBG/4jCxp2ZEswOls5LAWB3kWU107WHixSgi8kuqITbfrB7o+prFZ236we6PqaxXUZEthPVp7q/SlaSwnq091fpWuumHlNCK8WBjd5wWUu6FUTKbFhmtnIO4DT6FOSWyoxctGpul0zDF47tGRVmlswHekJt8GJHjl0qZk2Q2yzh8RixkvC4jtZh1jk3zkaBgpDD2AcDVdfAuioT2iXQkby5vc+0bwPEmrZ5XelAxWMjgw73XD31U6dYdDawNyBce01gnGSZrLG7RE7C2e2Nx0EaxtlZ1ckjTq0IZm9lhlvzYV0sK1l5DsCBBPPoS8ixi1r2jXNc8iS5FuSitnVpiilFUYyXqYV5k3H2GvVYNaCOUdk7VjieWNrxsZZD1qAE2JIyP+LIDr2T8DUXjUtCwuG++HaG42V9RfXXfrVjwk0KmYCTDJIJcRbroyxzFxkIbI3ZCZhbmd1QW18uSTJ6BxHZ5Ws9rchyHKsI+9m/wQlPcbvT/Dj/przs3AvPKkUSlndgqqOJNe8ehDhTvVVU+0C1akIc7HF5R7pqGFTOyTaW/8JqMggLFVUEsSFAG8k6ADxJ0oG9Co9SP8Rv6VpWD0k9oqU6U7GbCZIZBaQWLjkxBJH+vGozD+mnvCgENcaPvH95vrU7gJokhKzKWDLAQFYK1/vNQSDpz9tQk6lpWABJLkAcSSad7VhaN0RxZkRVYciNCPzpSVqgWxbHPGVk6pWVfu9GYMb311AqMlwjiNZSpCOWCtwJXf/wDfbyp7/wAqQ+KfWn77RbEYXC4GOM50lY3GuYuTawGosGJN+VOKpUEhHZ+NliZ3SxQSDMG1UtqV072hNxqOYpPHRZetAj6sWjITNmsDlIsx3g3uPA17wG0EXPHLH1sbPnADFSrDS6sAd40I9nKs7QxPWrNJlC5sgCruAWyqB7FUflUf5aKWiCqRxA7S/wCGn9IpXo1sV8ZiYsPECWkYAnuqPSY+AFzWdqQhZmUblAXXkotVslHlPQl9z/5JTDzR+rEmU9WWy5uGYC9vbapJktFIf4QP8y0+wM7YjCwYCBGaZsST4EN6Ou8akkngFoVBIsPkX6KNisV17eqw7KT/ABOx9Eexbk+0c6qfSXAnD4qWI37EjLr/AAkpf45b/Guo+h3R2PAYSPDx65Rdm7ztqzH2n5AVozy47M6raDuN0qo/5jIR+cZP81NomLsosIuki+GYfy6/0k00G+nWAezrf2H2HQ/Km7w2Yg8CR+WlIslOjWxHxmKiw6AkudbcFXVieWgtfmRUpitn+mLqoR5ASdBcM3on8QuDa3D2VdOgezE2ds2TaUo+/nRo8OCdytoDa/EjPfugVXegOwGxWOhS2kbRzNuKhInUnMfxZvRHE5tdxrKatpCUbTkzafkb6NNh8O88oKyT2yqRYrEl8twdQWJLa62K33VsWiitkq6MgrU/l3whtg5/wxu6Nz+8C2tw3rW2K1z5co2OBiF7R+cp1nILZiCeQzAa+NKauLKjsoXRzZ/XYvDqumaeJ7tpYRFXIF9blVIsOfLWug65WixZjljeCRmeOS6E2O4ntIW9IErY2OoJFdEdBukD43DdbJF1TByhW9wbAG4PI33GsPH9K4muWDXYttv1g90fU1is7b9YPdH1NYrpMCWwnq091fpVN210LwkSTYpopcQyK8vVF2IZhdsuQaMCeBBHhVywfq091fpS1JpMabRzDtfakMj5Yhh4ddFhVyQTqQmdyI9e6o3V5wmwmVRIYMQ0JYAyJGzC/IcXPsuK6c6hb3yi/OwvXu1Q8Se2afmfwjXnkb2Y8UOIYpKiSTL1ayoUchUALFTuudPhWxKLUVaVdGbbbthWDWaKYjjzaQviZv8AHl/rNK42O2GB/wC+B/kNdE7S8luzJpGkaAqzElskjqCTqTlDWHwFetk+TDZ0Dq6xM7K2ZetdnCneCFJy3HO16VdlcyD8jvQPzSIYrEJ/xEg7KnfFGdbeDneeWg51o3HxFpn8GI/Sbf2rsCqXtfyXbPxErzMkiO5zMY5GUEnecu4X8BQxRdbOd8Bh2u7WIyxMb+O6tjeQvocZH8/mXsRkiAEek+5n9i7h4k8quh8j+B17eJy2tlMun0v86veBwaQxpFEoVEUKqjcANBQlQ5O+kc9+XIX2iwG/LH/TVHwsV5IxzYD51030m6AYLHS9bPG3WWALI7KSFvYGxtx325VX18jGADhs+IsCDl6wW04Xy5viDehofMpPkY6G+cYhsZMp6qGQ9Xf8UoO+x3hd/ttyNUjpkc2NlKm/bf8AMOwI+VdV7M2dHBGsUKKiLuVRYf7+NUvpH5KcJippJ80scshucjDLm4nKRx3n486KJUvs57WO2Hlb/uRj+on6VuHyP9COpwz46dbSyRMIlI1SMj0vBm+Q9pqf2N5JMJCwMry4gAhskpGQsNxKqBe2uhuKv5hGXLbs2tbw3W/KhKgk7OOUhJ1A30+aG2Fdv+4g/PMf7Vu2TyKYTNdJ8TGvBQykD2FlJ3U62L5IMHC+eV5cQAQQkpXJmG4sFAzWvx0pcWX+RCHkX6G+awHFSr99OBl01SLeBrxb0j8K0btRbzye3+1de2rT+1fIqzSu8GMCqzEhZI72B3DMG1sNN3Cm1aJi0tmp3h/4Zyd2ZB+ZB/tW3PId0QEaHHSrZ3usIPBPxOL8WOnsHjS+yfI/YFMXietjZkYpHHkJKbruWJy2JBAA3762nFGFAUAAAAADcANwFKMaCcr0e61P5ftlZoIZxfsM0bcrPZwT7Clv562xUb0g2LFjIGgmBKMVJymxupDCx9oqhJ0zkhMMbai1Wnof0RfaWMUC4gsrzSDcLAZkB3ZydLbwDfhW78D5Mdmx6nD9aeczM/8AlJyj8qtWEwiRKEiRUUblQAAfAUkhuV9IpXlJ6IzYrDwrhMoMB0iJsrLly2B3Agbr6U18lnQrEYJ5psVkDuixqENyAGLsWIAGpI013VsailxV2HJ8ePwFFFFUSFYYXrNFAEH0i6J4XGxiOeMWW+Rl7LLfflI4HluPKlOi/R6LAwmGEuVLlruQTcgDgBpoKmKKKHbqiE236we6PqaxWdt+sHuj6msUCGuF2lJkXtfhHAcvZSv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h9sbQkzjtfhHAcz4UUUUAf/2Q=="/>
          <p:cNvSpPr>
            <a:spLocks noChangeAspect="1" noChangeArrowheads="1"/>
          </p:cNvSpPr>
          <p:nvPr/>
        </p:nvSpPr>
        <p:spPr bwMode="auto">
          <a:xfrm>
            <a:off x="155575" y="-1858963"/>
            <a:ext cx="7324725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4" descr="data:image/jpeg;base64,/9j/4AAQSkZJRgABAQAAAQABAAD/2wCEAAkGBxQTEhUUEhQWFhUXFRgaGBgXGR0gHBwZGB0gGRwcGBscHyggGholHBwgITEhJikrLi4uGyA0ODMtNygtLiwBCgoKDg0OGxAQGywkICQsLC8sLCw0LCwsLCwsNCwsLCwsLCw0LCwsLCwsLCwsLCwsLCwsLCwsLCwsLCwsLCwsLP/AABEIAKMBNAMBIgACEQEDEQH/xAAcAAABBAMBAAAAAAAAAAAAAAAAAwQFBgEHCAL/xABIEAACAQIDBAUJBgQEBQQDAQABAgMAEQQSIQUxQVEGEyJSYQcUMjNxcoGhsRUjQpGS0WKCssFzouHxJENTY9I0k8LwF3SDCP/EABkBAAMBAQEAAAAAAAAAAAAAAAABAgMEBf/EACgRAAICAgIBBAIBBQAAAAAAAAABAhEDMRIhBCIyQVETkWEUI0Jxgf/aAAwDAQACEQMRAD8A3NhMKnVp2F9FfwjlSvmqdxf0ijB+rT3V+lLUAI+ap3F/SKPNU7i/pFLUUAI+ap3F/SKPNU7i/pFLUUAI+ap3F/SKPNU7i/pFLUUAI+ap3F/SKPNU7i/pFLUUAI+ap3F/SKPNU7i/pFLUUAI+ap3F/SKPNU7i/pFLUUAI+ap3F/SKPNU7i/pFLUUAI+ap3F/SKDhk7i/pFLUUAI+bJ3F/IUebJ3F/IUtRQAj5qncX9Io81TuL+kUtRQAj5qncX9Io81TuL+kUtRQAj5qncX9Io81TuL+kUtRQAj5qncX9Io81TuL+kUtRQAj5qncX9Io81TuL+kUtRQAj5qncX9Io81TuL+kUtRQAj5qncX9Io81TuL+kUtRQAj5qncX9Io81TuL+kUtRQAj5qncX9Io81TuL+kUtRQBX9t4ZM47C+iOA5mildt+sHuj6msUAS2D9Wnur9KWpHB+rT3V+lLUAYrNYrNAGL1msAUE0AFZpucWgNi6g8iwv+VLg0rTAzRRRTAKKhuknSaDBIrTsbsbKqi7NbfYchxJ01HMVVW8rmE/6OI/Sn/nSspRbNh0VG9Htspi8Ok8YIVs2jbwVYqQfEEGlNsbWhwsTTTuEjXeTz4ADeSeAGtOya+B9RVAPldwPcxP/ALX+tWbov0lhx0bSQZwFbKwdcrA2B3ciDvFK0U4tEzRTbaOPjgjaWZwiKLszGwAqlT+VnAA2HXt4iFrfO1FiUW9F+oqA6L9LsNjs3UM10tdXUq1juIB3jhepDa21osNGZJ3CINLniTuAG8nwFFhTuh/WLVTYfKds9j6yQe2GX/xqf2L0gw+LVmw8gcIQG0IsSLgEEA7qLQ3FraJSiobpB0mw2CVWxMmTMbKLFmNt9lUE2HE1C/8A5O2fwmc+yGX/AMKHJIFFvSLnXnNTbZm0Y8REk0LZo3F1O7w3HUG+ljUbt7pPhsIUGIkyF75QFZjpxIUGw8TRa2TTbpE7RVYh6f7PZlUYgAsQqgq4uSbAC68TpTXbvlIwOHZkztNIpIKQrm7Q3gtooN/GlyRXCX0XGiqX0H6djaEsydT1ORUZAzgsysSCSANLEAcd9XOmnZLVOgBrNYAopgANZrFZoAKKKKACiiigCE236we6PqaxWdt+sHuj6msUAS2D9Wnur9KWpHB+rT3V+lLUAFN/PY+s6nOvWBM+S4zZL2zW32vpenFa7a46TDNezbO7PLR9f70DSNh1W+n23mweFLx2613EcebcGa5zEcQqgtbjarLWt/LjiRHhMO1iSMUMuoAuY5F1J8DUzvi6BLs1xtY4bq88oM07kl3kPEm+n+mgvYCrt5GOkzu8mDkZnUJ1kJY3YKpCshO8gZlIvu14WrWMKTzLmVSQCQVRQTcHLqWvx5W31aPJl0faXHsDLJC8ADnKTmYEgMuhAA53BGu6uTApKXb7NpYpKPJ6N/Cq/wBMelUWAizP2pG0jjB1Y/2UcTXrph0niwEGd+050jjB7Tt4eA3k8BWgdr7TlxMpmnbPI35Ab8qjgo+ddhnGPyzO19qy4mVpsQ+Z2/So4Kg/Co+e80xx2P8ANgLWM7aqD/ygdzsP+ob9kcN51tXnG4lYUubGVh2E7oP43H9I4792+ryOWYkklibkneSd5NDKs6L8n+34sJsKGfEPYXmO+7Mxlc5VvqzGtZ9KelE2PlEkvZjW/VRDcnie85HHhwqESZ2jiSQnJCpEacFzEsxt3iSda9NIqgvISFHLex5DxpUNJIJJljXO+78K8WPL2czWzfIjtUR4LG4mdgFE1zwAyxjd4WIAHhWo9kZcXi41xD5Itb2O5FBbKviTpzNyd9SWHxBEAgVj1IcuRwZ+BPMAWA9l+VFCffRP9Nelkm0Jbm6wIfu4+dj6bjnyHD6VuSYKLsbAf/bDx0pS41LGyjeeQqDxc5nksgIQXsDwHFm8f9qdFNmxvJN0jTDnG4qc2UJEkajexJc5VHE7rnxqO6U9Jp8bN1s2gW/Vxg9mMH6ueLf2qtwqFUADQbvad7HxPyGg8VJJAAWc2A3nj4BebH5anhSoEq7HBxOVDI5sgNha12bflXlzJ4DxIBt3ku6YxYTD42ac3ZpIhHGu9yFbsrfgOJ4DfWsZZWne57KKLADco4KvNidb8TcmpOFN2m4WAG4DjbxO8njSYtkvtvbMuLmaedrudFA9FEvoqeHM8TTKTGCNc7a3uEXvHj/KOPjpzsjLKqAs3ojgN7HflHLxPD8rweKxTSvmO82AA3KBuVRwApUNujfmwuma4HYuGeTt4iVXaKO+rZnYhj3UF9T8BWsMZtWSaVpp3LyMbk/QAfhUDQCouORrLnbMVRUW/BV3KPD+5NOsMwWzEBnPq0I0v33/AIF5fiNhuvSasEqJzDY4wL2f/UOmh/6ETD0h/wB5xu7q68QKjjKiKXItGulhoWbuD+54CkkS+Ys1gO1LI2pF+J5sx0CjeagdqY7rH7IyouiLyHM/xHeT/YCnQ7Lh5KttldsRM9rTB4SBuAYXUDwzIorpSuXdtzQRw7MngC9YiqXC7yYirEtbc2fML8b101hsSHiWRNQyBl8QRcVa6MZbFXkABJNgN5NVjGdO8MLrATiXGlotUB5NKbIvsvfwNav2ztWfFw3xEkssnWWfDqAiRG9yCoF2IFxmc2O+1JzbZePs5E7Nlsuih2sVjTgcq6k6fCuPL5LXUF2dWLxHJWy54vb2OlbMJlgCkFUiQODbhIzgF13aLk9tS2zenYVsmNQRcBOhJhPv37UJ94W19I1rqHpDKrWMaknIFGY6s4JsbjSwBufZSm0OkDlWComYFgO0bjKcrX3W1IbiCt65IeR5Cl6qaOn+iUl0b0ilDC6kEcwbivdaE2NtTEYaZWw6NHc2MYT7sgCzCVBoGD37QymwG8aVtzoj0i88STNGY5IpOrlW4Zc1g10YekpBB3DfXpY8yn0cWbx5Yt6J+iiitjnITbfrB7o+prFZ236we6PqaxQBLYT1ae6v0pakcH6tPdX6UtQAVqx8UT0pAJ0WHq1HIdUZT+Zb5VtOtE4baufpRnGi+cmL22hMV/iV+lTIuCu/9G9qa7S2dFPGY540kQ71cAj267j406qq+UXpauzsNnAzzSHJEl7Xa2rE8FUan4DjVEGmTiIsDj8Xh85MQdgrr2stwAA2u8EAEniuutXnyJRQk4iRJA0llUoBYqt2OYiw9I/JRfU1plIBmBZixYdrjqtyb8CSdb+I8Km9nY6TBzQ4jDZkZR2gxNmO4h+GQ93eN97iuZOMZ2dDyOceLJHppt9Wx+J85jld1maNMjqoWNDlAAKHUkFieN/Coh9pwGJmSKVXXVc7KVuSBcgAXGtIjGRz4ydpIy/WyOwsxXL6Tnd+WtR80wMcpVcostluTbtLxOprVTd0TSI2aUsSzEszG5J3k1KbKkw8UWeZJJJHJyBCAAqmxJJB1v4fSoUNenspskPuE/mxq9Ek3HtXCtoI8Qjbr5kIud19Ad9RvSBmeRlQM0cKruBstwMxbfa7ki58KbwjUe0fWp3AbViiwe0Y2sZppFVBxy3Nz7Bc/G3Ond7G9dERsLqVDvOzACwUImZiTqbXYAaDn9alE2nhCQC84H+Cv5263WoCD1Lf4i/RqONK2CH3STFKX6qIkxpxIylmIuSwubWvYC/1pTZkkEcIMplDs59BVYFRprdhax+vhTjo1glm2kiOoZbsSp3HKmbXmNL28KjtqgCQqosoeXKOQ6xgB+VP+Q+SawjYSUqqzSBidc0QFgN5vmI0FzVa2ji+sbQZUHorfcOZ5seJpTDaF/CN/p/rTB6QMsEGIwyKisk1woLFCtiWF72Yb/2qSwZwczBBNNESDrLELaC+9G9u8cqruIPbI/hT+kUrs5u0x4hH/pNIYhtGYyEyKjCMHKuhIXiAW3ZjvPtp9gI8MkatJK4kYEkCPMAL2GuYbxrTltrRjZXmwI604jMwtrl9INfdbQLzqJB0X3RTYlsnY2wpuROxy2OUxFS264vcgaV4jx+GBJbziZjyyRLYCwFznaw5C1R2HUM3a3BWJ+Av/akDcaHeND8NKkol9sTiZsPBAnVxvkIBYsWkkORmdjqcpuoHAA8zTXHbAljxD4cWZ0K3O4WYgA67hdhSBlIiikXRopSB4bpF/wA2apE7afF40TydWrEKrKLgEBbab7m/at+1EnUWxxjykkQDXB1Fjx9orqPyT4/rtlYU8UTqj/8AyJj+iitE7S6Mq8hZJMlzchlvv4i1t9r/ABq69BNs4vAYcwRJBMpkZ7s7Ke1a40DDh86xXkY92aZPEy/RtTa/RXDYg5njAcCwkQlHF9fSWxI8DpWpOmmycRhsX1KEGGRbxNKqMJGGrrdbWIBG8a6mrBi/KDjnKwjDxwySNYSq3WBVALN2CF1sLDhVe2zhsdJMyYnFGRoXRlByrkYpe4VUIJyvY38fhGbJiabf7JxKeOVP9EDjMVPHdZMPCQxAAzHtAabrGwA/L40lD0jZCCYYYW0W5Qscm4m4IuBppvtalNvSypOpds6kDRgBfW5ANrBtAfGoHFo00vZUgm+VL3yqptqdxP7isIQjJW0q/wCnVkyxS9Ld/RdNnbbw7uEmnnYHVvN4Am4XK5mdmsd1wqnxFbb6FY7BNF1WCsuXtNGwKyAt+KQN2ixt6Rve281qDo9sqOKJ2YgTaZb8R6LKOZ4/y1IQSOe3DIUlW4WRTqvMHgRcaqdNPCs4+VHFKorowljeRWzelFVLoD0t89RklyriI/SVToyXsJE/hJBFrmxFqttesmmrONpp0yE236we6PqaxWdt+sHuj6msUxEtg/Vp7q/SlqRwfq091fpS1AHiY2UnkDXK3Rzat9pYaUcMTBrxIMgBLeOVvlXVMouCPA1yxPsiNRE0fWdaVkkfcAoWTshOZCqSd+8eyom0tmuNNukdU1zv5Y9sjEbSCKQyYYdWANxk9J/yYqp9w1dNheVeNMOVxKyyToSqsqC0p3qCRor6gE2AuCRyrVOzITPjVLEM0kzu3LM9308LtUTyLjaJcXF9nnaiqkkS3uckbObjQltV8LAL+Zp1taYMTZFS+QAX0DLvt4ePNvyadKredYmyhcspQWO4ISAbeNhrzobDkpmL6MmbLcbxroN9sxvXPJLqwQ02VHICzRyvGpdg7Lm0WNc5ZrEXNjoOJvRtNCI5CXL50jdWbRiGZbXGtjpzrOG2bKwmKF7XlDKoYg9XkYA20uc+g/hr1ttXHXiRs7XjBYi19FI04WFh8K3j7i1oU8nM8EeMzYllVBDJYsbDMRYa87XA9tQ2I9GH/CH1NMQaf4o6RDlEP6mrayUj3h/TT3hTLGntv7x+tSEEZDxkggMdCQbH2c6YYz0294/U0kNk5t/Zi4eONUN80eHkbX8boWNvDiNONRPL2inuCcSognkITrVQtyRI7KovoBuF+F6ebdw4TqgkIRDrnDZyxzEWMgOU9kA2AFs1S5eqgS6IbGSskzMjMrA6FSQRpbQjUaXFSOy8AJchkfJGkTySMBc5QwFlHFiWAFRmOUtMwAJJewA3k3sAOZqb2GZQ0YiljiYxMD1uUAjMOz2lIzXA0twpz6TBDXHYVEYmJ88bwMysRY78pDDvBlIqDerR0jefrnXEOjOkBXsBQACb27IGupO7jVXelB3FMcicw2y5Z5W6tdAFuzEKi9kekx0H1rEuEEUssYdXKxyAst7ZgpuBffY6X4062OcV1j+bo0iAoXTLmS6gEZgdAdNCLGkMfGRNKWjaJmjdmRjexYEnKbeib6fWlb50C0Q0EWd1S9szKvsubVI4/D9XIY9+S63P8JIqLDFSCN4II9o1qSxczO+djdmUMTzLak/ma0YkZw+5/wDCk+leNWZcoJLgGwFyTuawH8QNKYZdJPCF/wBqX6N7TmiKmAKXLdXlZb36zUDmNQdQRUu0uij2+BeNJopFysUWQA2uCh3EDccrMbHXSoMb6uG3sF1OKQ9XkUnIdSM7EWdlVmLKnaIF9CBVSeLKxU71JB9o0qccuUUwYscbITcyPfnmb962J5NNinEYuXCYszROIBIliMwsVvcOGBuGB/OtbobG438PbWytm9LYpNt4HERAopWOGS/ekzKR7AzjXwpuMWu0NZJrTZfsT0CngIlglSbJf7to8rsDa+WTPlDgDTQA3N7XuKttnY+NklaSHC4j7xkMgIykGwS5LHtCwBJBNsutq3lRWcvGxt3RDzTezm7GiWLNFicoKlQVcZm3AhbqbA2tY3PC1edkxBHOhBbQBiCRbUrcb9CG4nU77VefLHs7qMuKRo7TMIpI3B7XZ9JSDwVdRyBqgyYxAInEqsdCRxOWw13gN4+zhXHmwuNxWmbxkmkz3IoAOdlXt5TITdxe4DC+6+mg3Br8KV2XgcQzOuFXVkWVobHVWID6i7AjNmsBe17a2r3NtCFCzmMSyhQFDj1djc2OvaBNyON/CluhWMZtrYZ2YBnkyZhfL1fVscu+2ZiotfU3pYU2+10E5UTvRrG9RtJHRWMMaDDPnUqwaR16yTKQCAJAosw3Kx047kgxCsXANyjZW8DlD2/JgfjWoulitHiNorbtFetTnlaMN/Wrj4VsfoxiRI2LYbjidP8A2Ya7cLfKUfpkZoJRjJfKM7b9YPdH1NYrO2/WD3R9TWK6DmJbB+rT3V+lLUjg/Vp7q/SlqAMGudekYEUEMgFmTGTwONLNH6wA3F9NVuDuPsrouuben/r8Thy1hHicRKBzLdWFHhcSfKs5/Bpivl0VdWkLgMSCwvpxUrmuPAqDb/SnGCwr2LAMA0qxoRckt+OzcDZQBx+d7t0v2ZE+ytnYhTknaOCJSNLgISS55KAT8fGoCEnqQFluMO2aK47JJ0csuhNzqW3gAeNZZEoh3Ih8aCVKJnYMc1iLm9xZtRm3Ei17aA07wznqUa4tl1Hs/wBqaYjHsszMCVNjYoWFhlIIubEj9zvtUlgMF/w8K8ZDEnsznL+XarDJpL+Qe7RCQSKDJI7SANKwCxMF1HaYm+lhcADx3142ipCyXYtdlOY3uQQGUm/GxFPdnwTmaURS9VEcQyFs2Vc5bQADVmtbQDdypntFwUkIdnHWCztva3E8v9q6o+8pPohL1O4DGxxPGZY846kBTocpu3aynst7DSWzNlL1RxGILLAGyqF9KZ7XyR8gPxPuG7fuW2Q8mderSJz1IJ61QVVQbk3Y2X21eRel2TFjrauIEk8TrL1gyoN2UgqoDXTct2udLjWmeG2G00GLxAcAQFezb0sx114WFOcazHER51iXdYwhQrA31GXQ63HwtTTZeOxBSXB4dc3nLLcAdrsa6Hgtt5PAUsXUUVM87JijaNVmcohxBzMBe3YFj7L8afbd2ekDIidaQWDBmKFGG66ZePt18K8z4XCx5E6x5IlntLIo9Jgna6u3/LvYA7955V621i1kaPJKGVWssaxlFjUkbrk3vz8Kid80EdDXZOISLaEbymyLMSx5C5F+eh1+FPUx8SYsTMrSJnmaMLbeznIxDbwN9udqhMTh2kxBRAWZpCFA4ksamtkbSXDMAwJOXKJI8pZcrnNkzaENa17g2rSftaEtjTakdpH7Eq5os333ptmPpHQaE/3qBep7aMuaSdxJ1gYE5tb2ZtAQ2oI5cKj9nbOMzMMwREUs8jblX+5J0A40Q0gkTOytnhxLKwmZQyoEgHaZit7toQFA8N5pvjMEYncdqxgLDOLNZlvZhwYHQ+ynGzYFHWzSyzRxiQJlh9Jmy5uYAAA486S2lhyjN22kVoM6MxNyjC4ve5B3i1Qn6ylorz1IP+H/AA0/ppvg8G8rhEFybm50AA1LMeCjian9jbKWY9onKqxZmXcqZGZna43WSw3asL8q0k6VslDDA+jP/wDrt82QVH7OlKlspIbLmUg2IZO1oRxtep/HYVE60xhwkmDzqJLZgGkAsbe7f2EVXME1pFIBPaGgFyQdCPypJ2hvoumK2WgwrrCUlkOR5Ji6EstizCMZsyBbLcnU3NV/ExK2JTMbLK0TE8g9sx+tP9lYHCZJGl64mNSX9FUDXsqqb5mZju3cajsauaCJ+Ks8bf1j5MR8Kzx9Whvsk+nex48LiikVwhjVwCb5b3BFzra63150liE81gUZR51LkluRrFEO0gHJ3NmPJQo40bFhzZ8ViLvFhwosxJ6yQ+qhBP4fxNyUHnUVi8W8rtJI2Z3YlmPEn6ezhWrJR19sfHCeCKZTcSRo4/mAP96eVQvIntPrtlxqT2oXaI+wHMv+VgPhV8NNaM3so/lcIOEjRQOuadTCTuUqGLs38PV5lPvCtNYLo80q5i8ZAZha2ZTzsVa1s3jwO6tleVbaEaYqFcQD1Rw7hCVJUszguDbiAi7+dVTC7XgCL21udSBqbnU6Aaa15/mZckXUEdGKCa7PS4GNxZ1uVbUgkE25lSL3B14U32VFmzRRZISkgbNcls6MHVlB9FbgW1vYmvA6QwgOC2oZgBY89PlrUTicY2Zp8OB6JUlgbE24C2ptbw0G+uOEcltPr6vVmzcUjZPTTFLJNhJbZTicFIG59koQvjbrWqb8j8xfBysQQTiXBB5qiL/aoDpRs8PsnC4rDyD/AIaE3L72SZAkguNQ1yGFuK1L+Q3EF9nEsST17gk8eyh+Nr2v4V60Ivny+0jGUk8KX0yz7b9YPdH1NYrO2/WD3R9TWK3OYlsH6tPdX6UtSOD9Wnur9KWoAK538qOzHTaWKJdLS9QwLsq2EgK24aBoiL8gL10RWlfK/tjr5jh0QCKE2mlsMzNbOIlbeBuJA5i9RkaUeyoOnZrzbO1WkghhJ+6hRVj8WAsz+A32pPZiS9Q5AzJ3SSCR4MNxFIYPDmea1rKBc8gBuFXF3WCMk2AA0rz/ACM3Go1bZSbsriJHIpZy2VQuZjbPGAe1mHH0tCBYmw0qS2LFPA8Usiuqx9U9pPS6liO0q6BuzxPHhfSrX5PvJ75064zFrliveOIjWT+J+SHlx37t9q8qfR6WURz4dc7C0LrwKObqx0v2XtfkGJ4V1fiajfz9FY5QlP1aNDS7WeLFYhozZGmkYoRdSM5IzKdL+O8cDXnaa5UlGULaUdkEkDwDHU+2lcBnRnAjgZTK6B51U2ZRcjMxHC3xI4mkdqliJS9sxl7WX0bm/o+HLwrRe8Pgbbc2s2IcEgIiLliiX0Y0HAcyd5O8mneCxCqMrI7o8MeYKbEWOYa2Ol/pSnSTYaYfD4J1Yl8RCZHudBfKVsOG8j4V76PiYzIsMhjvEuYi3ogXNgdCeQ508ntZMTycQhkgVEZVRj6RuTmIJvoLDSm0G1RFhnjiBEszESycRELZY0PAMbluegqT2nLI+LTrVKmwChiCct7XJGlybk15wex4TsibFNrMJ1Rddwumm/iGJ/LlRi9o5DLYRXq9SgPWSZTJbKH6oZS19N/PjanW2R6sK8BXsXWEg9vL22ItzuByFgLVG7ORiiBVDscQbK24nINDqKldqYWRVRpYFhYygKFXLmXKSdL6gG2vjUS96HHRHvtARdfkB652ZA/cjuc2X+Jt1+ApPBwI/ViSURARkglWa5zHSy6/7Uz2kfvX95v6jUrsLrgUMKK33dmLorKAWJ1LjKuo36ca0k6QhXa4j16pw6rh4lzAEDMoVTowB3j51F7QxahBDFfILM5O+R+8bfhG5R7TvNTO3s2aUO0bOsaBuqUKqsGsVsNCQd5pPHYmAbKhjUoZziHZx+IAZhc8bEFQPZSx9xCQrsbC4hnlMccckRYCTrSOrBUZrm5BBA4jgab7TVxJKZMl2hzL1XoZNFXq/wCEbvgakNizuc8QwrzrnkN0ZwAZI1jYEqpW+Ucd16abZds8gaIxZMOqKhJJCgra7Edom5N/GoTf5GUtEdicUsUPUwtmMgUzOBv4iNeORePePgKfYDDII2llMmVY4kyxkAkul+0TcBLDkbmq41WrYuHxBbPA4jURQq7syhPRFg2bRjxtY1eR+klIRxWGydYQzFXwQdc/pBS6ix52y200tak44zgYg7C2LlW8YI1hiNx1hvukfcvIXO8inm2ARJig8pmZYCrMVK2YMoKgH8ItpuFRW0Nky+ax4yR8wlcoASSwtcC5PDsEW4ADnTx9xCRK7FOKeNhhWXUoziyhu0CpbM25QUPG4uKZ4mJguIjd1keyyllfMMykhgW4tZje3Kmuyc8kbRJvcMtrXzW++VR/EWQge2pdtjmAK7hgGl6u7C2aORAQQp1uDmvy0qNSKIzaW0xJHDDGpSGJdFJuWkb1kjfxE6DkABUbWGXKSDwJFO8HgJJElkRSViUFzyB3HXfu4VpROja//wDnjadpMVhifSVZVHiOy3yKflW7q5i8ke0ep2rhzewkzRH+dTb/ADBa6V2njFhhklc2WNGdjyCgk/ShESXZpXp5tPznHSkn7qAdUnIfikb49kX8Ko7xvNMqwKe0VVBrqWNl/Mn4Cp/FwEI2Y3Zrs/tY3IHhrarB5HNk9bi3ldezAoI006x7qLexQ35jlXnYX+TI2U3RH+UboOMFHhWjW69UI5WHGVRcsffFz/J41X9murRdXrm8eJ8K6S2ps6PERPDMuZHFiPoQeBB1BG4iucMds+TA4poJhfK9vEgnsuLAXDLrp4jeDW/lY242iUyw4XalthY6AnWMxhfdke4+YI+Aq8+Q7DFNlrf8U0rfPL/8a1J0kDRxsoNlmKqRzysHH5EH86330BwvV7OwqWsepUn3mGY/M1XjT5xTNJ9QFdt+sHuj6msVnbfrB7o+prFdRiS2D9Wnur9KWpHB+rT3V+lLUAQnTLbowWElnsCwFkU/ic6KPZxPgDXOO0McXUq2sjSSyzPfRmYZ3IXcu6wtvAFX/wAr+3GkxHVIfu8ONRwMpALHxyhkX+aTlWrsHhnnmjiUdqR1UeGY6/ACsJvk6+itIsOz1WDDrIw7TKL77knXd8flV+6C9BzigmKxoBj9KKHQhgbMrMVJ0/h/Px1ttqfNKEDEIDlQa+igsD7T9STXSHRbZow2Dw8I/wCXEin3rDMfi1zWPj4lyc32xS1RJqthoKHGhr1XiXcfYa7RHLGzITK0qGATRpiJCn34jIZjYgXN2VgF4bxvqL2u7ES51Ct1oBUblsCMo36C1vhS2ycVCkkpZJTKzsIzHlugJNyoP4+F+A8ab7QhyRyKQwIlAs3pDR/S8bb6wivWzd6ENlbPmxbiKM5iqEjMxsqLwG+wud3M17ieIFetQuOpSwDZSDvvuN9P7UdHNtNhJGkRQxaJk1JFs1iDpvsQNKbYoar/AIaf0itWk1RKJDCshnTqkKLyLZje/Ow/KoQObWubcuFS+yvWr7KhyaSVDbLS+wVRUR3YgR9c+UAtcxhsiC9id2ppPaGBRGspdjE0YZmOjdYCeyPw2tzN9aYLtOXIknWNnWQqGvqAsaqB7Mule5tpzSlBJIzDMDYnjz+ZqZKTkn8AtEdtH1j+831NTewPOD2IIuuVo162MrmUgM1idxFjexBFQeP9Y/vN9TUz0eeNZYmkmMQVAfRJzam403fGnk9rBbPe3lIectE0TMEZkY37TNckHkd/51XpUOW9jY3sbaEjfY+FTGOQKJAJOt0j7Qv3t3a10pbbO2InwGFw6KQ8RcyG2lyTax43venj9qCQ96NidpplT1O+cG+XJv3DUtobW1+FR2PVQ0/VhwmUZQ/pWLLvp7sLCTPJIUnOHiMmUvmIDPwUKCC7WN7cOdR+OmDGUq8jghQHk9I6rcnU6XGg5WrNL+4xp9Hjo3sgYqVkLFQsTuSN/ZsBv8TXvC7RkisEYZWjizKQGVrLpmVhY251HYPHSQljE5QsjISOKtvFSOGmiVh1sRkHVx2AkKW7I4gG9aSrjVEx2OsZIXM8hjyGSDPvJDZnBzi9yATwvwplFj5sRHhsFcCNZDk04yNqWPG1zbwvTzH41ZA5RDGqYYIFLZtFcHeQO9UHgcW0UiSRmzowIO/UcxxFEPaOQ+fDtBNLEG7SG4ZdDdDmBFtxtfdxp3tA4exInlxEvftlQG+t85Lt8qxsyRJfOXmYGd2jKXGrFnJly6WHZHztT7Z2JyxlsT1LIhyJGY0MjlbCwa11UaXckn2mpn12OJBbSH3hYbnAb8xr871K9GdvDDJiUZcyzRED3srKAf4SGIJ8BvqLxTZkRuRZfge0P70zBqxMd7KxphlikG+N0cfyEN/auifK3tbJgBEp/wDU2Um+6IWLlfEghR4uK5rtV76X9I2xIgWxVYoIYwCfxKt3b4kgfyVE3WiWL4+cOgZczDewUi+ugG++t+H+tbz6D7CGDwqx5QrMS7gcGbh8BYfAnjWk/JbsnznGxodUQiV9+6IqV/mMhXfwz10ZWXjYuCJk+wrU3lwwaK2GnA+8YmI+6t3VhbirE/qrbNad8vOIPW4RLH0JWB4E5kFvaB9a3ye1hHZSukN5RhIhq8hAFremwWMf5nrfPQ3D4qPDmPGFS6SMFK7jHoV+ttQDp8ToBG/4jCxp2ZEswOls5LAWB3kWU107WHixSgi8kuqITbfrB7o+prFZ236we6PqaxXUZEthPVp7q/SlaSwnq091fpWuumHlNCK8WBjd5wWUu6FUTKbFhmtnIO4DT6FOSWyoxctGpul0zDF47tGRVmlswHekJt8GJHjl0qZk2Q2yzh8RixkvC4jtZh1jk3zkaBgpDD2AcDVdfAuioT2iXQkby5vc+0bwPEmrZ5XelAxWMjgw73XD31U6dYdDawNyBce01gnGSZrLG7RE7C2e2Nx0EaxtlZ1ckjTq0IZm9lhlvzYV0sK1l5DsCBBPPoS8ixi1r2jXNc8iS5FuSitnVpiilFUYyXqYV5k3H2GvVYNaCOUdk7VjieWNrxsZZD1qAE2JIyP+LIDr2T8DUXjUtCwuG++HaG42V9RfXXfrVjwk0KmYCTDJIJcRbroyxzFxkIbI3ZCZhbmd1QW18uSTJ6BxHZ5Ws9rchyHKsI+9m/wQlPcbvT/Dj/przs3AvPKkUSlndgqqOJNe8ehDhTvVVU+0C1akIc7HF5R7pqGFTOyTaW/8JqMggLFVUEsSFAG8k6ADxJ0oG9Co9SP8Rv6VpWD0k9oqU6U7GbCZIZBaQWLjkxBJH+vGozD+mnvCgENcaPvH95vrU7gJokhKzKWDLAQFYK1/vNQSDpz9tQk6lpWABJLkAcSSad7VhaN0RxZkRVYciNCPzpSVqgWxbHPGVk6pWVfu9GYMb311AqMlwjiNZSpCOWCtwJXf/wDfbyp7/wAqQ+KfWn77RbEYXC4GOM50lY3GuYuTawGosGJN+VOKpUEhHZ+NliZ3SxQSDMG1UtqV072hNxqOYpPHRZetAj6sWjITNmsDlIsx3g3uPA17wG0EXPHLH1sbPnADFSrDS6sAd40I9nKs7QxPWrNJlC5sgCruAWyqB7FUflUf5aKWiCqRxA7S/wCGn9IpXo1sV8ZiYsPECWkYAnuqPSY+AFzWdqQhZmUblAXXkotVslHlPQl9z/5JTDzR+rEmU9WWy5uGYC9vbapJktFIf4QP8y0+wM7YjCwYCBGaZsST4EN6Ou8akkngFoVBIsPkX6KNisV17eqw7KT/ABOx9Eexbk+0c6qfSXAnD4qWI37EjLr/AAkpf45b/Guo+h3R2PAYSPDx65Rdm7ztqzH2n5AVozy47M6raDuN0qo/5jIR+cZP81NomLsosIuki+GYfy6/0k00G+nWAezrf2H2HQ/Km7w2Yg8CR+WlIslOjWxHxmKiw6AkudbcFXVieWgtfmRUpitn+mLqoR5ASdBcM3on8QuDa3D2VdOgezE2ds2TaUo+/nRo8OCdytoDa/EjPfugVXegOwGxWOhS2kbRzNuKhInUnMfxZvRHE5tdxrKatpCUbTkzafkb6NNh8O88oKyT2yqRYrEl8twdQWJLa62K33VsWiitkq6MgrU/l3whtg5/wxu6Nz+8C2tw3rW2K1z5co2OBiF7R+cp1nILZiCeQzAa+NKauLKjsoXRzZ/XYvDqumaeJ7tpYRFXIF9blVIsOfLWug65WixZjljeCRmeOS6E2O4ntIW9IErY2OoJFdEdBukD43DdbJF1TByhW9wbAG4PI33GsPH9K4muWDXYttv1g90fU1is7b9YPdH1NYrpMCWwnq091fpVN210LwkSTYpopcQyK8vVF2IZhdsuQaMCeBBHhVywfq091fpS1JpMabRzDtfakMj5Yhh4ddFhVyQTqQmdyI9e6o3V5wmwmVRIYMQ0JYAyJGzC/IcXPsuK6c6hb3yi/OwvXu1Q8Se2afmfwjXnkb2Y8UOIYpKiSTL1ayoUchUALFTuudPhWxKLUVaVdGbbbthWDWaKYjjzaQviZv8AHl/rNK42O2GB/wC+B/kNdE7S8luzJpGkaAqzElskjqCTqTlDWHwFetk+TDZ0Dq6xM7K2ZetdnCneCFJy3HO16VdlcyD8jvQPzSIYrEJ/xEg7KnfFGdbeDneeWg51o3HxFpn8GI/Sbf2rsCqXtfyXbPxErzMkiO5zMY5GUEnecu4X8BQxRdbOd8Bh2u7WIyxMb+O6tjeQvocZH8/mXsRkiAEek+5n9i7h4k8quh8j+B17eJy2tlMun0v86veBwaQxpFEoVEUKqjcANBQlQ5O+kc9+XIX2iwG/LH/TVHwsV5IxzYD51030m6AYLHS9bPG3WWALI7KSFvYGxtx325VX18jGADhs+IsCDl6wW04Xy5viDehofMpPkY6G+cYhsZMp6qGQ9Xf8UoO+x3hd/ttyNUjpkc2NlKm/bf8AMOwI+VdV7M2dHBGsUKKiLuVRYf7+NUvpH5KcJippJ80scshucjDLm4nKRx3n486KJUvs57WO2Hlb/uRj+on6VuHyP9COpwz46dbSyRMIlI1SMj0vBm+Q9pqf2N5JMJCwMry4gAhskpGQsNxKqBe2uhuKv5hGXLbs2tbw3W/KhKgk7OOUhJ1A30+aG2Fdv+4g/PMf7Vu2TyKYTNdJ8TGvBQykD2FlJ3U62L5IMHC+eV5cQAQQkpXJmG4sFAzWvx0pcWX+RCHkX6G+awHFSr99OBl01SLeBrxb0j8K0btRbzye3+1de2rT+1fIqzSu8GMCqzEhZI72B3DMG1sNN3Cm1aJi0tmp3h/4Zyd2ZB+ZB/tW3PId0QEaHHSrZ3usIPBPxOL8WOnsHjS+yfI/YFMXietjZkYpHHkJKbruWJy2JBAA3762nFGFAUAAAAADcANwFKMaCcr0e61P5ftlZoIZxfsM0bcrPZwT7Clv562xUb0g2LFjIGgmBKMVJymxupDCx9oqhJ0zkhMMbai1Wnof0RfaWMUC4gsrzSDcLAZkB3ZydLbwDfhW78D5Mdmx6nD9aeczM/8AlJyj8qtWEwiRKEiRUUblQAAfAUkhuV9IpXlJ6IzYrDwrhMoMB0iJsrLly2B3Agbr6U18lnQrEYJ5psVkDuixqENyAGLsWIAGpI013VsailxV2HJ8ePwFFFFUSFYYXrNFAEH0i6J4XGxiOeMWW+Rl7LLfflI4HluPKlOi/R6LAwmGEuVLlruQTcgDgBpoKmKKKHbqiE236we6PqaxWdt+sHuj6msUCGuF2lJkXtfhHAcvZSv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h9sbQkzjtfhHAcz4UUUUAf/2Q=="/>
          <p:cNvSpPr>
            <a:spLocks noChangeAspect="1" noChangeArrowheads="1"/>
          </p:cNvSpPr>
          <p:nvPr/>
        </p:nvSpPr>
        <p:spPr bwMode="auto">
          <a:xfrm>
            <a:off x="307975" y="-1706563"/>
            <a:ext cx="7324725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5" descr="Domino_theory_fu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21823"/>
            <a:ext cx="5154612" cy="5902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53501" y="2590800"/>
            <a:ext cx="3352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This picture from an American magazine in 1950 demonstrates the American fear of the Domino Effect</a:t>
            </a:r>
            <a:endParaRPr lang="en-US" sz="2400" dirty="0">
              <a:solidFill>
                <a:schemeClr val="accent3">
                  <a:lumMod val="20000"/>
                  <a:lumOff val="80000"/>
                </a:schemeClr>
              </a:solidFill>
              <a:latin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75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 War: 1950</a:t>
            </a:r>
          </a:p>
        </p:txBody>
      </p:sp>
      <p:sp>
        <p:nvSpPr>
          <p:cNvPr id="5" name="AutoShape 2" descr="data:image/jpeg;base64,/9j/4AAQSkZJRgABAQAAAQABAAD/2wCEAAkGBxQTEhUUEhQWFhUXFRgaGBgXGR0gHBwZGB0gGRwcGBscHyggGholHBwgITEhJikrLi4uGyA0ODMtNygtLiwBCgoKDg0OGxAQGywkICQsLC8sLCw0LCwsLCwsNCwsLCwsLCw0LCwsLCwsLCwsLCwsLCwsLCwsLCwsLCwsLCwsLP/AABEIAKMBNAMBIgACEQEDEQH/xAAcAAABBAMBAAAAAAAAAAAAAAAAAwQFBgEHCAL/xABIEAACAQIDBAUJBgQEBQQDAQABAgMAEQQSIQUxQVEGEyJSYQcUMjNxcoGhsRUjQpGS0WKCssFzouHxJENTY9I0k8LwF3SDCP/EABkBAAMBAQEAAAAAAAAAAAAAAAABAgMEBf/EACgRAAICAgIBBAIBBQAAAAAAAAABAhEDMRIhBCIyQVETkWEUI0Jxgf/aAAwDAQACEQMRAD8A3NhMKnVp2F9FfwjlSvmqdxf0ijB+rT3V+lLUAI+ap3F/SKPNU7i/pFLUUAI+ap3F/SKPNU7i/pFLUUAI+ap3F/SKPNU7i/pFLUUAI+ap3F/SKPNU7i/pFLUUAI+ap3F/SKPNU7i/pFLUUAI+ap3F/SKPNU7i/pFLUUAI+ap3F/SKPNU7i/pFLUUAI+ap3F/SKDhk7i/pFLUUAI+bJ3F/IUebJ3F/IUtRQAj5qncX9Io81TuL+kUtRQAj5qncX9Io81TuL+kUtRQAj5qncX9Io81TuL+kUtRQAj5qncX9Io81TuL+kUtRQAj5qncX9Io81TuL+kUtRQAj5qncX9Io81TuL+kUtRQAj5qncX9Io81TuL+kUtRQAj5qncX9Io81TuL+kUtRQAj5qncX9Io81TuL+kUtRQBX9t4ZM47C+iOA5mildt+sHuj6msUAS2D9Wnur9KWpHB+rT3V+lLUAYrNYrNAGL1msAUE0AFZpucWgNi6g8iwv+VLg0rTAzRRRTAKKhuknSaDBIrTsbsbKqi7NbfYchxJ01HMVVW8rmE/6OI/Sn/nSspRbNh0VG9Htspi8Ok8YIVs2jbwVYqQfEEGlNsbWhwsTTTuEjXeTz4ADeSeAGtOya+B9RVAPldwPcxP/ALX+tWbov0lhx0bSQZwFbKwdcrA2B3ciDvFK0U4tEzRTbaOPjgjaWZwiKLszGwAqlT+VnAA2HXt4iFrfO1FiUW9F+oqA6L9LsNjs3UM10tdXUq1juIB3jhepDa21osNGZJ3CINLniTuAG8nwFFhTuh/WLVTYfKds9j6yQe2GX/xqf2L0gw+LVmw8gcIQG0IsSLgEEA7qLQ3FraJSiobpB0mw2CVWxMmTMbKLFmNt9lUE2HE1C/8A5O2fwmc+yGX/AMKHJIFFvSLnXnNTbZm0Y8REk0LZo3F1O7w3HUG+ljUbt7pPhsIUGIkyF75QFZjpxIUGw8TRa2TTbpE7RVYh6f7PZlUYgAsQqgq4uSbAC68TpTXbvlIwOHZkztNIpIKQrm7Q3gtooN/GlyRXCX0XGiqX0H6djaEsydT1ORUZAzgsysSCSANLEAcd9XOmnZLVOgBrNYAopgANZrFZoAKKKKACiiigCE236we6PqaxWdt+sHuj6msUAS2D9Wnur9KWpHB+rT3V+lLUAFN/PY+s6nOvWBM+S4zZL2zW32vpenFa7a46TDNezbO7PLR9f70DSNh1W+n23mweFLx2613EcebcGa5zEcQqgtbjarLWt/LjiRHhMO1iSMUMuoAuY5F1J8DUzvi6BLs1xtY4bq88oM07kl3kPEm+n+mgvYCrt5GOkzu8mDkZnUJ1kJY3YKpCshO8gZlIvu14WrWMKTzLmVSQCQVRQTcHLqWvx5W31aPJl0faXHsDLJC8ADnKTmYEgMuhAA53BGu6uTApKXb7NpYpKPJ6N/Cq/wBMelUWAizP2pG0jjB1Y/2UcTXrph0niwEGd+050jjB7Tt4eA3k8BWgdr7TlxMpmnbPI35Ab8qjgo+ddhnGPyzO19qy4mVpsQ+Z2/So4Kg/Co+e80xx2P8ANgLWM7aqD/ygdzsP+ob9kcN51tXnG4lYUubGVh2E7oP43H9I4792+ryOWYkklibkneSd5NDKs6L8n+34sJsKGfEPYXmO+7Mxlc5VvqzGtZ9KelE2PlEkvZjW/VRDcnie85HHhwqESZ2jiSQnJCpEacFzEsxt3iSda9NIqgvISFHLex5DxpUNJIJJljXO+78K8WPL2czWzfIjtUR4LG4mdgFE1zwAyxjd4WIAHhWo9kZcXi41xD5Itb2O5FBbKviTpzNyd9SWHxBEAgVj1IcuRwZ+BPMAWA9l+VFCffRP9Nelkm0Jbm6wIfu4+dj6bjnyHD6VuSYKLsbAf/bDx0pS41LGyjeeQqDxc5nksgIQXsDwHFm8f9qdFNmxvJN0jTDnG4qc2UJEkajexJc5VHE7rnxqO6U9Jp8bN1s2gW/Vxg9mMH6ueLf2qtwqFUADQbvad7HxPyGg8VJJAAWc2A3nj4BebH5anhSoEq7HBxOVDI5sgNha12bflXlzJ4DxIBt3ku6YxYTD42ac3ZpIhHGu9yFbsrfgOJ4DfWsZZWne57KKLADco4KvNidb8TcmpOFN2m4WAG4DjbxO8njSYtkvtvbMuLmaedrudFA9FEvoqeHM8TTKTGCNc7a3uEXvHj/KOPjpzsjLKqAs3ojgN7HflHLxPD8rweKxTSvmO82AA3KBuVRwApUNujfmwuma4HYuGeTt4iVXaKO+rZnYhj3UF9T8BWsMZtWSaVpp3LyMbk/QAfhUDQCouORrLnbMVRUW/BV3KPD+5NOsMwWzEBnPq0I0v33/AIF5fiNhuvSasEqJzDY4wL2f/UOmh/6ETD0h/wB5xu7q68QKjjKiKXItGulhoWbuD+54CkkS+Ys1gO1LI2pF+J5sx0CjeagdqY7rH7IyouiLyHM/xHeT/YCnQ7Lh5KttldsRM9rTB4SBuAYXUDwzIorpSuXdtzQRw7MngC9YiqXC7yYirEtbc2fML8b101hsSHiWRNQyBl8QRcVa6MZbFXkABJNgN5NVjGdO8MLrATiXGlotUB5NKbIvsvfwNav2ztWfFw3xEkssnWWfDqAiRG9yCoF2IFxmc2O+1JzbZePs5E7Nlsuih2sVjTgcq6k6fCuPL5LXUF2dWLxHJWy54vb2OlbMJlgCkFUiQODbhIzgF13aLk9tS2zenYVsmNQRcBOhJhPv37UJ94W19I1rqHpDKrWMaknIFGY6s4JsbjSwBufZSm0OkDlWComYFgO0bjKcrX3W1IbiCt65IeR5Cl6qaOn+iUl0b0ilDC6kEcwbivdaE2NtTEYaZWw6NHc2MYT7sgCzCVBoGD37QymwG8aVtzoj0i88STNGY5IpOrlW4Zc1g10YekpBB3DfXpY8yn0cWbx5Yt6J+iiitjnITbfrB7o+prFZ236we6PqaxQBLYT1ae6v0pakcH6tPdX6UtQAVqx8UT0pAJ0WHq1HIdUZT+Zb5VtOtE4baufpRnGi+cmL22hMV/iV+lTIuCu/9G9qa7S2dFPGY540kQ71cAj267j406qq+UXpauzsNnAzzSHJEl7Xa2rE8FUan4DjVEGmTiIsDj8Xh85MQdgrr2stwAA2u8EAEniuutXnyJRQk4iRJA0llUoBYqt2OYiw9I/JRfU1plIBmBZixYdrjqtyb8CSdb+I8Km9nY6TBzQ4jDZkZR2gxNmO4h+GQ93eN97iuZOMZ2dDyOceLJHppt9Wx+J85jld1maNMjqoWNDlAAKHUkFieN/Coh9pwGJmSKVXXVc7KVuSBcgAXGtIjGRz4ydpIy/WyOwsxXL6Tnd+WtR80wMcpVcostluTbtLxOprVTd0TSI2aUsSzEszG5J3k1KbKkw8UWeZJJJHJyBCAAqmxJJB1v4fSoUNenspskPuE/mxq9Ek3HtXCtoI8Qjbr5kIud19Ad9RvSBmeRlQM0cKruBstwMxbfa7ki58KbwjUe0fWp3AbViiwe0Y2sZppFVBxy3Nz7Bc/G3Ond7G9dERsLqVDvOzACwUImZiTqbXYAaDn9alE2nhCQC84H+Cv5263WoCD1Lf4i/RqONK2CH3STFKX6qIkxpxIylmIuSwubWvYC/1pTZkkEcIMplDs59BVYFRprdhax+vhTjo1glm2kiOoZbsSp3HKmbXmNL28KjtqgCQqosoeXKOQ6xgB+VP+Q+SawjYSUqqzSBidc0QFgN5vmI0FzVa2ji+sbQZUHorfcOZ5seJpTDaF/CN/p/rTB6QMsEGIwyKisk1woLFCtiWF72Yb/2qSwZwczBBNNESDrLELaC+9G9u8cqruIPbI/hT+kUrs5u0x4hH/pNIYhtGYyEyKjCMHKuhIXiAW3ZjvPtp9gI8MkatJK4kYEkCPMAL2GuYbxrTltrRjZXmwI604jMwtrl9INfdbQLzqJB0X3RTYlsnY2wpuROxy2OUxFS264vcgaV4jx+GBJbziZjyyRLYCwFznaw5C1R2HUM3a3BWJ+Av/akDcaHeND8NKkol9sTiZsPBAnVxvkIBYsWkkORmdjqcpuoHAA8zTXHbAljxD4cWZ0K3O4WYgA67hdhSBlIiikXRopSB4bpF/wA2apE7afF40TydWrEKrKLgEBbab7m/at+1EnUWxxjykkQDXB1Fjx9orqPyT4/rtlYU8UTqj/8AyJj+iitE7S6Mq8hZJMlzchlvv4i1t9r/ABq69BNs4vAYcwRJBMpkZ7s7Ke1a40DDh86xXkY92aZPEy/RtTa/RXDYg5njAcCwkQlHF9fSWxI8DpWpOmmycRhsX1KEGGRbxNKqMJGGrrdbWIBG8a6mrBi/KDjnKwjDxwySNYSq3WBVALN2CF1sLDhVe2zhsdJMyYnFGRoXRlByrkYpe4VUIJyvY38fhGbJiabf7JxKeOVP9EDjMVPHdZMPCQxAAzHtAabrGwA/L40lD0jZCCYYYW0W5Qscm4m4IuBppvtalNvSypOpds6kDRgBfW5ANrBtAfGoHFo00vZUgm+VL3yqptqdxP7isIQjJW0q/wCnVkyxS9Ld/RdNnbbw7uEmnnYHVvN4Am4XK5mdmsd1wqnxFbb6FY7BNF1WCsuXtNGwKyAt+KQN2ixt6Rve281qDo9sqOKJ2YgTaZb8R6LKOZ4/y1IQSOe3DIUlW4WRTqvMHgRcaqdNPCs4+VHFKorowljeRWzelFVLoD0t89RklyriI/SVToyXsJE/hJBFrmxFqttesmmrONpp0yE236we6PqaxWdt+sHuj6msUxEtg/Vp7q/SlqRwfq091fpS1AHiY2UnkDXK3Rzat9pYaUcMTBrxIMgBLeOVvlXVMouCPA1yxPsiNRE0fWdaVkkfcAoWTshOZCqSd+8eyom0tmuNNukdU1zv5Y9sjEbSCKQyYYdWANxk9J/yYqp9w1dNheVeNMOVxKyyToSqsqC0p3qCRor6gE2AuCRyrVOzITPjVLEM0kzu3LM9308LtUTyLjaJcXF9nnaiqkkS3uckbObjQltV8LAL+Zp1taYMTZFS+QAX0DLvt4ePNvyadKredYmyhcspQWO4ISAbeNhrzobDkpmL6MmbLcbxroN9sxvXPJLqwQ02VHICzRyvGpdg7Lm0WNc5ZrEXNjoOJvRtNCI5CXL50jdWbRiGZbXGtjpzrOG2bKwmKF7XlDKoYg9XkYA20uc+g/hr1ttXHXiRs7XjBYi19FI04WFh8K3j7i1oU8nM8EeMzYllVBDJYsbDMRYa87XA9tQ2I9GH/CH1NMQaf4o6RDlEP6mrayUj3h/TT3hTLGntv7x+tSEEZDxkggMdCQbH2c6YYz0294/U0kNk5t/Zi4eONUN80eHkbX8boWNvDiNONRPL2inuCcSognkITrVQtyRI7KovoBuF+F6ebdw4TqgkIRDrnDZyxzEWMgOU9kA2AFs1S5eqgS6IbGSskzMjMrA6FSQRpbQjUaXFSOy8AJchkfJGkTySMBc5QwFlHFiWAFRmOUtMwAJJewA3k3sAOZqb2GZQ0YiljiYxMD1uUAjMOz2lIzXA0twpz6TBDXHYVEYmJ88bwMysRY78pDDvBlIqDerR0jefrnXEOjOkBXsBQACb27IGupO7jVXelB3FMcicw2y5Z5W6tdAFuzEKi9kekx0H1rEuEEUssYdXKxyAst7ZgpuBffY6X4062OcV1j+bo0iAoXTLmS6gEZgdAdNCLGkMfGRNKWjaJmjdmRjexYEnKbeib6fWlb50C0Q0EWd1S9szKvsubVI4/D9XIY9+S63P8JIqLDFSCN4II9o1qSxczO+djdmUMTzLak/ma0YkZw+5/wDCk+leNWZcoJLgGwFyTuawH8QNKYZdJPCF/wBqX6N7TmiKmAKXLdXlZb36zUDmNQdQRUu0uij2+BeNJopFysUWQA2uCh3EDccrMbHXSoMb6uG3sF1OKQ9XkUnIdSM7EWdlVmLKnaIF9CBVSeLKxU71JB9o0qccuUUwYscbITcyPfnmb962J5NNinEYuXCYszROIBIliMwsVvcOGBuGB/OtbobG438PbWytm9LYpNt4HERAopWOGS/ekzKR7AzjXwpuMWu0NZJrTZfsT0CngIlglSbJf7to8rsDa+WTPlDgDTQA3N7XuKttnY+NklaSHC4j7xkMgIykGwS5LHtCwBJBNsutq3lRWcvGxt3RDzTezm7GiWLNFicoKlQVcZm3AhbqbA2tY3PC1edkxBHOhBbQBiCRbUrcb9CG4nU77VefLHs7qMuKRo7TMIpI3B7XZ9JSDwVdRyBqgyYxAInEqsdCRxOWw13gN4+zhXHmwuNxWmbxkmkz3IoAOdlXt5TITdxe4DC+6+mg3Br8KV2XgcQzOuFXVkWVobHVWID6i7AjNmsBe17a2r3NtCFCzmMSyhQFDj1djc2OvaBNyON/CluhWMZtrYZ2YBnkyZhfL1fVscu+2ZiotfU3pYU2+10E5UTvRrG9RtJHRWMMaDDPnUqwaR16yTKQCAJAosw3Kx047kgxCsXANyjZW8DlD2/JgfjWoulitHiNorbtFetTnlaMN/Wrj4VsfoxiRI2LYbjidP8A2Ya7cLfKUfpkZoJRjJfKM7b9YPdH1NYrO2/WD3R9TWK6DmJbB+rT3V+lLUjg/Vp7q/SlqAMGudekYEUEMgFmTGTwONLNH6wA3F9NVuDuPsrouuben/r8Thy1hHicRKBzLdWFHhcSfKs5/Bpivl0VdWkLgMSCwvpxUrmuPAqDb/SnGCwr2LAMA0qxoRckt+OzcDZQBx+d7t0v2ZE+ytnYhTknaOCJSNLgISS55KAT8fGoCEnqQFluMO2aK47JJ0csuhNzqW3gAeNZZEoh3Ih8aCVKJnYMc1iLm9xZtRm3Ei17aA07wznqUa4tl1Hs/wBqaYjHsszMCVNjYoWFhlIIubEj9zvtUlgMF/w8K8ZDEnsznL+XarDJpL+Qe7RCQSKDJI7SANKwCxMF1HaYm+lhcADx3142ipCyXYtdlOY3uQQGUm/GxFPdnwTmaURS9VEcQyFs2Vc5bQADVmtbQDdypntFwUkIdnHWCztva3E8v9q6o+8pPohL1O4DGxxPGZY846kBTocpu3aynst7DSWzNlL1RxGILLAGyqF9KZ7XyR8gPxPuG7fuW2Q8mderSJz1IJ61QVVQbk3Y2X21eRel2TFjrauIEk8TrL1gyoN2UgqoDXTct2udLjWmeG2G00GLxAcAQFezb0sx114WFOcazHER51iXdYwhQrA31GXQ63HwtTTZeOxBSXB4dc3nLLcAdrsa6Hgtt5PAUsXUUVM87JijaNVmcohxBzMBe3YFj7L8afbd2ekDIidaQWDBmKFGG66ZePt18K8z4XCx5E6x5IlntLIo9Jgna6u3/LvYA7955V621i1kaPJKGVWssaxlFjUkbrk3vz8Kid80EdDXZOISLaEbymyLMSx5C5F+eh1+FPUx8SYsTMrSJnmaMLbeznIxDbwN9udqhMTh2kxBRAWZpCFA4ksamtkbSXDMAwJOXKJI8pZcrnNkzaENa17g2rSftaEtjTakdpH7Eq5os333ptmPpHQaE/3qBep7aMuaSdxJ1gYE5tb2ZtAQ2oI5cKj9nbOMzMMwREUs8jblX+5J0A40Q0gkTOytnhxLKwmZQyoEgHaZit7toQFA8N5pvjMEYncdqxgLDOLNZlvZhwYHQ+ynGzYFHWzSyzRxiQJlh9Jmy5uYAAA486S2lhyjN22kVoM6MxNyjC4ve5B3i1Qn6ylorz1IP+H/AA0/ppvg8G8rhEFybm50AA1LMeCjian9jbKWY9onKqxZmXcqZGZna43WSw3asL8q0k6VslDDA+jP/wDrt82QVH7OlKlspIbLmUg2IZO1oRxtep/HYVE60xhwkmDzqJLZgGkAsbe7f2EVXME1pFIBPaGgFyQdCPypJ2hvoumK2WgwrrCUlkOR5Ji6EstizCMZsyBbLcnU3NV/ExK2JTMbLK0TE8g9sx+tP9lYHCZJGl64mNSX9FUDXsqqb5mZju3cajsauaCJ+Ks8bf1j5MR8Kzx9Whvsk+nex48LiikVwhjVwCb5b3BFzra63150liE81gUZR51LkluRrFEO0gHJ3NmPJQo40bFhzZ8ViLvFhwosxJ6yQ+qhBP4fxNyUHnUVi8W8rtJI2Z3YlmPEn6ezhWrJR19sfHCeCKZTcSRo4/mAP96eVQvIntPrtlxqT2oXaI+wHMv+VgPhV8NNaM3so/lcIOEjRQOuadTCTuUqGLs38PV5lPvCtNYLo80q5i8ZAZha2ZTzsVa1s3jwO6tleVbaEaYqFcQD1Rw7hCVJUszguDbiAi7+dVTC7XgCL21udSBqbnU6Aaa15/mZckXUEdGKCa7PS4GNxZ1uVbUgkE25lSL3B14U32VFmzRRZISkgbNcls6MHVlB9FbgW1vYmvA6QwgOC2oZgBY89PlrUTicY2Zp8OB6JUlgbE24C2ptbw0G+uOEcltPr6vVmzcUjZPTTFLJNhJbZTicFIG59koQvjbrWqb8j8xfBysQQTiXBB5qiL/aoDpRs8PsnC4rDyD/AIaE3L72SZAkguNQ1yGFuK1L+Q3EF9nEsST17gk8eyh+Nr2v4V60Ivny+0jGUk8KX0yz7b9YPdH1NYrO2/WD3R9TWK3OYlsH6tPdX6UtSOD9Wnur9KWoAK538qOzHTaWKJdLS9QwLsq2EgK24aBoiL8gL10RWlfK/tjr5jh0QCKE2mlsMzNbOIlbeBuJA5i9RkaUeyoOnZrzbO1WkghhJ+6hRVj8WAsz+A32pPZiS9Q5AzJ3SSCR4MNxFIYPDmea1rKBc8gBuFXF3WCMk2AA0rz/ACM3Go1bZSbsriJHIpZy2VQuZjbPGAe1mHH0tCBYmw0qS2LFPA8Usiuqx9U9pPS6liO0q6BuzxPHhfSrX5PvJ75064zFrliveOIjWT+J+SHlx37t9q8qfR6WURz4dc7C0LrwKObqx0v2XtfkGJ4V1fiajfz9FY5QlP1aNDS7WeLFYhozZGmkYoRdSM5IzKdL+O8cDXnaa5UlGULaUdkEkDwDHU+2lcBnRnAjgZTK6B51U2ZRcjMxHC3xI4mkdqliJS9sxl7WX0bm/o+HLwrRe8Pgbbc2s2IcEgIiLliiX0Y0HAcyd5O8mneCxCqMrI7o8MeYKbEWOYa2Ol/pSnSTYaYfD4J1Yl8RCZHudBfKVsOG8j4V76PiYzIsMhjvEuYi3ogXNgdCeQ508ntZMTycQhkgVEZVRj6RuTmIJvoLDSm0G1RFhnjiBEszESycRELZY0PAMbluegqT2nLI+LTrVKmwChiCct7XJGlybk15wex4TsibFNrMJ1Rddwumm/iGJ/LlRi9o5DLYRXq9SgPWSZTJbKH6oZS19N/PjanW2R6sK8BXsXWEg9vL22ItzuByFgLVG7ORiiBVDscQbK24nINDqKldqYWRVRpYFhYygKFXLmXKSdL6gG2vjUS96HHRHvtARdfkB652ZA/cjuc2X+Jt1+ApPBwI/ViSURARkglWa5zHSy6/7Uz2kfvX95v6jUrsLrgUMKK33dmLorKAWJ1LjKuo36ca0k6QhXa4j16pw6rh4lzAEDMoVTowB3j51F7QxahBDFfILM5O+R+8bfhG5R7TvNTO3s2aUO0bOsaBuqUKqsGsVsNCQd5pPHYmAbKhjUoZziHZx+IAZhc8bEFQPZSx9xCQrsbC4hnlMccckRYCTrSOrBUZrm5BBA4jgab7TVxJKZMl2hzL1XoZNFXq/wCEbvgakNizuc8QwrzrnkN0ZwAZI1jYEqpW+Ucd16abZds8gaIxZMOqKhJJCgra7Edom5N/GoTf5GUtEdicUsUPUwtmMgUzOBv4iNeORePePgKfYDDII2llMmVY4kyxkAkul+0TcBLDkbmq41WrYuHxBbPA4jURQq7syhPRFg2bRjxtY1eR+klIRxWGydYQzFXwQdc/pBS6ix52y200tak44zgYg7C2LlW8YI1hiNx1hvukfcvIXO8inm2ARJig8pmZYCrMVK2YMoKgH8ItpuFRW0Nky+ax4yR8wlcoASSwtcC5PDsEW4ADnTx9xCRK7FOKeNhhWXUoziyhu0CpbM25QUPG4uKZ4mJguIjd1keyyllfMMykhgW4tZje3Kmuyc8kbRJvcMtrXzW++VR/EWQge2pdtjmAK7hgGl6u7C2aORAQQp1uDmvy0qNSKIzaW0xJHDDGpSGJdFJuWkb1kjfxE6DkABUbWGXKSDwJFO8HgJJElkRSViUFzyB3HXfu4VpROja//wDnjadpMVhifSVZVHiOy3yKflW7q5i8ke0ep2rhzewkzRH+dTb/ADBa6V2njFhhklc2WNGdjyCgk/ShESXZpXp5tPznHSkn7qAdUnIfikb49kX8Ko7xvNMqwKe0VVBrqWNl/Mn4Cp/FwEI2Y3Zrs/tY3IHhrarB5HNk9bi3ldezAoI006x7qLexQ35jlXnYX+TI2U3RH+UboOMFHhWjW69UI5WHGVRcsffFz/J41X9murRdXrm8eJ8K6S2ps6PERPDMuZHFiPoQeBB1BG4iucMds+TA4poJhfK9vEgnsuLAXDLrp4jeDW/lY242iUyw4XalthY6AnWMxhfdke4+YI+Aq8+Q7DFNlrf8U0rfPL/8a1J0kDRxsoNlmKqRzysHH5EH86330BwvV7OwqWsepUn3mGY/M1XjT5xTNJ9QFdt+sHuj6msVnbfrB7o+prFdRiS2D9Wnur9KWpHB+rT3V+lLUAQnTLbowWElnsCwFkU/ic6KPZxPgDXOO0McXUq2sjSSyzPfRmYZ3IXcu6wtvAFX/wAr+3GkxHVIfu8ONRwMpALHxyhkX+aTlWrsHhnnmjiUdqR1UeGY6/ACsJvk6+itIsOz1WDDrIw7TKL77knXd8flV+6C9BzigmKxoBj9KKHQhgbMrMVJ0/h/Px1ttqfNKEDEIDlQa+igsD7T9STXSHRbZow2Dw8I/wCXEin3rDMfi1zWPj4lyc32xS1RJqthoKHGhr1XiXcfYa7RHLGzITK0qGATRpiJCn34jIZjYgXN2VgF4bxvqL2u7ES51Ct1oBUblsCMo36C1vhS2ycVCkkpZJTKzsIzHlugJNyoP4+F+A8ab7QhyRyKQwIlAs3pDR/S8bb6wivWzd6ENlbPmxbiKM5iqEjMxsqLwG+wud3M17ieIFetQuOpSwDZSDvvuN9P7UdHNtNhJGkRQxaJk1JFs1iDpvsQNKbYoar/AIaf0itWk1RKJDCshnTqkKLyLZje/Ow/KoQObWubcuFS+yvWr7KhyaSVDbLS+wVRUR3YgR9c+UAtcxhsiC9id2ppPaGBRGspdjE0YZmOjdYCeyPw2tzN9aYLtOXIknWNnWQqGvqAsaqB7Mule5tpzSlBJIzDMDYnjz+ZqZKTkn8AtEdtH1j+831NTewPOD2IIuuVo162MrmUgM1idxFjexBFQeP9Y/vN9TUz0eeNZYmkmMQVAfRJzam403fGnk9rBbPe3lIectE0TMEZkY37TNckHkd/51XpUOW9jY3sbaEjfY+FTGOQKJAJOt0j7Qv3t3a10pbbO2InwGFw6KQ8RcyG2lyTax43venj9qCQ96NidpplT1O+cG+XJv3DUtobW1+FR2PVQ0/VhwmUZQ/pWLLvp7sLCTPJIUnOHiMmUvmIDPwUKCC7WN7cOdR+OmDGUq8jghQHk9I6rcnU6XGg5WrNL+4xp9Hjo3sgYqVkLFQsTuSN/ZsBv8TXvC7RkisEYZWjizKQGVrLpmVhY251HYPHSQljE5QsjISOKtvFSOGmiVh1sRkHVx2AkKW7I4gG9aSrjVEx2OsZIXM8hjyGSDPvJDZnBzi9yATwvwplFj5sRHhsFcCNZDk04yNqWPG1zbwvTzH41ZA5RDGqYYIFLZtFcHeQO9UHgcW0UiSRmzowIO/UcxxFEPaOQ+fDtBNLEG7SG4ZdDdDmBFtxtfdxp3tA4exInlxEvftlQG+t85Lt8qxsyRJfOXmYGd2jKXGrFnJly6WHZHztT7Z2JyxlsT1LIhyJGY0MjlbCwa11UaXckn2mpn12OJBbSH3hYbnAb8xr871K9GdvDDJiUZcyzRED3srKAf4SGIJ8BvqLxTZkRuRZfge0P70zBqxMd7KxphlikG+N0cfyEN/auifK3tbJgBEp/wDU2Um+6IWLlfEghR4uK5rtV76X9I2xIgWxVYoIYwCfxKt3b4kgfyVE3WiWL4+cOgZczDewUi+ugG++t+H+tbz6D7CGDwqx5QrMS7gcGbh8BYfAnjWk/JbsnznGxodUQiV9+6IqV/mMhXfwz10ZWXjYuCJk+wrU3lwwaK2GnA+8YmI+6t3VhbirE/qrbNad8vOIPW4RLH0JWB4E5kFvaB9a3ye1hHZSukN5RhIhq8hAFremwWMf5nrfPQ3D4qPDmPGFS6SMFK7jHoV+ttQDp8ToBG/4jCxp2ZEswOls5LAWB3kWU107WHixSgi8kuqITbfrB7o+prFZ236we6PqaxXUZEthPVp7q/SlaSwnq091fpWuumHlNCK8WBjd5wWUu6FUTKbFhmtnIO4DT6FOSWyoxctGpul0zDF47tGRVmlswHekJt8GJHjl0qZk2Q2yzh8RixkvC4jtZh1jk3zkaBgpDD2AcDVdfAuioT2iXQkby5vc+0bwPEmrZ5XelAxWMjgw73XD31U6dYdDawNyBce01gnGSZrLG7RE7C2e2Nx0EaxtlZ1ckjTq0IZm9lhlvzYV0sK1l5DsCBBPPoS8ixi1r2jXNc8iS5FuSitnVpiilFUYyXqYV5k3H2GvVYNaCOUdk7VjieWNrxsZZD1qAE2JIyP+LIDr2T8DUXjUtCwuG++HaG42V9RfXXfrVjwk0KmYCTDJIJcRbroyxzFxkIbI3ZCZhbmd1QW18uSTJ6BxHZ5Ws9rchyHKsI+9m/wQlPcbvT/Dj/przs3AvPKkUSlndgqqOJNe8ehDhTvVVU+0C1akIc7HF5R7pqGFTOyTaW/8JqMggLFVUEsSFAG8k6ADxJ0oG9Co9SP8Rv6VpWD0k9oqU6U7GbCZIZBaQWLjkxBJH+vGozD+mnvCgENcaPvH95vrU7gJokhKzKWDLAQFYK1/vNQSDpz9tQk6lpWABJLkAcSSad7VhaN0RxZkRVYciNCPzpSVqgWxbHPGVk6pWVfu9GYMb311AqMlwjiNZSpCOWCtwJXf/wDfbyp7/wAqQ+KfWn77RbEYXC4GOM50lY3GuYuTawGosGJN+VOKpUEhHZ+NliZ3SxQSDMG1UtqV072hNxqOYpPHRZetAj6sWjITNmsDlIsx3g3uPA17wG0EXPHLH1sbPnADFSrDS6sAd40I9nKs7QxPWrNJlC5sgCruAWyqB7FUflUf5aKWiCqRxA7S/wCGn9IpXo1sV8ZiYsPECWkYAnuqPSY+AFzWdqQhZmUblAXXkotVslHlPQl9z/5JTDzR+rEmU9WWy5uGYC9vbapJktFIf4QP8y0+wM7YjCwYCBGaZsST4EN6Ou8akkngFoVBIsPkX6KNisV17eqw7KT/ABOx9Eexbk+0c6qfSXAnD4qWI37EjLr/AAkpf45b/Guo+h3R2PAYSPDx65Rdm7ztqzH2n5AVozy47M6raDuN0qo/5jIR+cZP81NomLsosIuki+GYfy6/0k00G+nWAezrf2H2HQ/Km7w2Yg8CR+WlIslOjWxHxmKiw6AkudbcFXVieWgtfmRUpitn+mLqoR5ASdBcM3on8QuDa3D2VdOgezE2ds2TaUo+/nRo8OCdytoDa/EjPfugVXegOwGxWOhS2kbRzNuKhInUnMfxZvRHE5tdxrKatpCUbTkzafkb6NNh8O88oKyT2yqRYrEl8twdQWJLa62K33VsWiitkq6MgrU/l3whtg5/wxu6Nz+8C2tw3rW2K1z5co2OBiF7R+cp1nILZiCeQzAa+NKauLKjsoXRzZ/XYvDqumaeJ7tpYRFXIF9blVIsOfLWug65WixZjljeCRmeOS6E2O4ntIW9IErY2OoJFdEdBukD43DdbJF1TByhW9wbAG4PI33GsPH9K4muWDXYttv1g90fU1is7b9YPdH1NYrpMCWwnq091fpVN210LwkSTYpopcQyK8vVF2IZhdsuQaMCeBBHhVywfq091fpS1JpMabRzDtfakMj5Yhh4ddFhVyQTqQmdyI9e6o3V5wmwmVRIYMQ0JYAyJGzC/IcXPsuK6c6hb3yi/OwvXu1Q8Se2afmfwjXnkb2Y8UOIYpKiSTL1ayoUchUALFTuudPhWxKLUVaVdGbbbthWDWaKYjjzaQviZv8AHl/rNK42O2GB/wC+B/kNdE7S8luzJpGkaAqzElskjqCTqTlDWHwFetk+TDZ0Dq6xM7K2ZetdnCneCFJy3HO16VdlcyD8jvQPzSIYrEJ/xEg7KnfFGdbeDneeWg51o3HxFpn8GI/Sbf2rsCqXtfyXbPxErzMkiO5zMY5GUEnecu4X8BQxRdbOd8Bh2u7WIyxMb+O6tjeQvocZH8/mXsRkiAEek+5n9i7h4k8quh8j+B17eJy2tlMun0v86veBwaQxpFEoVEUKqjcANBQlQ5O+kc9+XIX2iwG/LH/TVHwsV5IxzYD51030m6AYLHS9bPG3WWALI7KSFvYGxtx325VX18jGADhs+IsCDl6wW04Xy5viDehofMpPkY6G+cYhsZMp6qGQ9Xf8UoO+x3hd/ttyNUjpkc2NlKm/bf8AMOwI+VdV7M2dHBGsUKKiLuVRYf7+NUvpH5KcJippJ80scshucjDLm4nKRx3n486KJUvs57WO2Hlb/uRj+on6VuHyP9COpwz46dbSyRMIlI1SMj0vBm+Q9pqf2N5JMJCwMry4gAhskpGQsNxKqBe2uhuKv5hGXLbs2tbw3W/KhKgk7OOUhJ1A30+aG2Fdv+4g/PMf7Vu2TyKYTNdJ8TGvBQykD2FlJ3U62L5IMHC+eV5cQAQQkpXJmG4sFAzWvx0pcWX+RCHkX6G+awHFSr99OBl01SLeBrxb0j8K0btRbzye3+1de2rT+1fIqzSu8GMCqzEhZI72B3DMG1sNN3Cm1aJi0tmp3h/4Zyd2ZB+ZB/tW3PId0QEaHHSrZ3usIPBPxOL8WOnsHjS+yfI/YFMXietjZkYpHHkJKbruWJy2JBAA3762nFGFAUAAAAADcANwFKMaCcr0e61P5ftlZoIZxfsM0bcrPZwT7Clv562xUb0g2LFjIGgmBKMVJymxupDCx9oqhJ0zkhMMbai1Wnof0RfaWMUC4gsrzSDcLAZkB3ZydLbwDfhW78D5Mdmx6nD9aeczM/8AlJyj8qtWEwiRKEiRUUblQAAfAUkhuV9IpXlJ6IzYrDwrhMoMB0iJsrLly2B3Agbr6U18lnQrEYJ5psVkDuixqENyAGLsWIAGpI013VsailxV2HJ8ePwFFFFUSFYYXrNFAEH0i6J4XGxiOeMWW+Rl7LLfflI4HluPKlOi/R6LAwmGEuVLlruQTcgDgBpoKmKKKHbqiE236we6PqaxWdt+sHuj6msUCGuF2lJkXtfhHAcvZSv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h9sbQkzjtfhHAcz4UUUUAf/2Q=="/>
          <p:cNvSpPr>
            <a:spLocks noChangeAspect="1" noChangeArrowheads="1"/>
          </p:cNvSpPr>
          <p:nvPr/>
        </p:nvSpPr>
        <p:spPr bwMode="auto">
          <a:xfrm>
            <a:off x="155575" y="-1858963"/>
            <a:ext cx="7324725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4" descr="data:image/jpeg;base64,/9j/4AAQSkZJRgABAQAAAQABAAD/2wCEAAkGBxQTEhUUEhQWFhUXFRgaGBgXGR0gHBwZGB0gGRwcGBscHyggGholHBwgITEhJikrLi4uGyA0ODMtNygtLiwBCgoKDg0OGxAQGywkICQsLC8sLCw0LCwsLCwsNCwsLCwsLCw0LCwsLCwsLCwsLCwsLCwsLCwsLCwsLCwsLCwsLP/AABEIAKMBNAMBIgACEQEDEQH/xAAcAAABBAMBAAAAAAAAAAAAAAAAAwQFBgEHCAL/xABIEAACAQIDBAUJBgQEBQQDAQABAgMAEQQSIQUxQVEGEyJSYQcUMjNxcoGhsRUjQpGS0WKCssFzouHxJENTY9I0k8LwF3SDCP/EABkBAAMBAQEAAAAAAAAAAAAAAAABAgMEBf/EACgRAAICAgIBBAIBBQAAAAAAAAABAhEDMRIhBCIyQVETkWEUI0Jxgf/aAAwDAQACEQMRAD8A3NhMKnVp2F9FfwjlSvmqdxf0ijB+rT3V+lLUAI+ap3F/SKPNU7i/pFLUUAI+ap3F/SKPNU7i/pFLUUAI+ap3F/SKPNU7i/pFLUUAI+ap3F/SKPNU7i/pFLUUAI+ap3F/SKPNU7i/pFLUUAI+ap3F/SKPNU7i/pFLUUAI+ap3F/SKPNU7i/pFLUUAI+ap3F/SKDhk7i/pFLUUAI+bJ3F/IUebJ3F/IUtRQAj5qncX9Io81TuL+kUtRQAj5qncX9Io81TuL+kUtRQAj5qncX9Io81TuL+kUtRQAj5qncX9Io81TuL+kUtRQAj5qncX9Io81TuL+kUtRQAj5qncX9Io81TuL+kUtRQAj5qncX9Io81TuL+kUtRQAj5qncX9Io81TuL+kUtRQAj5qncX9Io81TuL+kUtRQBX9t4ZM47C+iOA5mildt+sHuj6msUAS2D9Wnur9KWpHB+rT3V+lLUAYrNYrNAGL1msAUE0AFZpucWgNi6g8iwv+VLg0rTAzRRRTAKKhuknSaDBIrTsbsbKqi7NbfYchxJ01HMVVW8rmE/6OI/Sn/nSspRbNh0VG9Htspi8Ok8YIVs2jbwVYqQfEEGlNsbWhwsTTTuEjXeTz4ADeSeAGtOya+B9RVAPldwPcxP/ALX+tWbov0lhx0bSQZwFbKwdcrA2B3ciDvFK0U4tEzRTbaOPjgjaWZwiKLszGwAqlT+VnAA2HXt4iFrfO1FiUW9F+oqA6L9LsNjs3UM10tdXUq1juIB3jhepDa21osNGZJ3CINLniTuAG8nwFFhTuh/WLVTYfKds9j6yQe2GX/xqf2L0gw+LVmw8gcIQG0IsSLgEEA7qLQ3FraJSiobpB0mw2CVWxMmTMbKLFmNt9lUE2HE1C/8A5O2fwmc+yGX/AMKHJIFFvSLnXnNTbZm0Y8REk0LZo3F1O7w3HUG+ljUbt7pPhsIUGIkyF75QFZjpxIUGw8TRa2TTbpE7RVYh6f7PZlUYgAsQqgq4uSbAC68TpTXbvlIwOHZkztNIpIKQrm7Q3gtooN/GlyRXCX0XGiqX0H6djaEsydT1ORUZAzgsysSCSANLEAcd9XOmnZLVOgBrNYAopgANZrFZoAKKKKACiiigCE236we6PqaxWdt+sHuj6msUAS2D9Wnur9KWpHB+rT3V+lLUAFN/PY+s6nOvWBM+S4zZL2zW32vpenFa7a46TDNezbO7PLR9f70DSNh1W+n23mweFLx2613EcebcGa5zEcQqgtbjarLWt/LjiRHhMO1iSMUMuoAuY5F1J8DUzvi6BLs1xtY4bq88oM07kl3kPEm+n+mgvYCrt5GOkzu8mDkZnUJ1kJY3YKpCshO8gZlIvu14WrWMKTzLmVSQCQVRQTcHLqWvx5W31aPJl0faXHsDLJC8ADnKTmYEgMuhAA53BGu6uTApKXb7NpYpKPJ6N/Cq/wBMelUWAizP2pG0jjB1Y/2UcTXrph0niwEGd+050jjB7Tt4eA3k8BWgdr7TlxMpmnbPI35Ab8qjgo+ddhnGPyzO19qy4mVpsQ+Z2/So4Kg/Co+e80xx2P8ANgLWM7aqD/ygdzsP+ob9kcN51tXnG4lYUubGVh2E7oP43H9I4792+ryOWYkklibkneSd5NDKs6L8n+34sJsKGfEPYXmO+7Mxlc5VvqzGtZ9KelE2PlEkvZjW/VRDcnie85HHhwqESZ2jiSQnJCpEacFzEsxt3iSda9NIqgvISFHLex5DxpUNJIJJljXO+78K8WPL2czWzfIjtUR4LG4mdgFE1zwAyxjd4WIAHhWo9kZcXi41xD5Itb2O5FBbKviTpzNyd9SWHxBEAgVj1IcuRwZ+BPMAWA9l+VFCffRP9Nelkm0Jbm6wIfu4+dj6bjnyHD6VuSYKLsbAf/bDx0pS41LGyjeeQqDxc5nksgIQXsDwHFm8f9qdFNmxvJN0jTDnG4qc2UJEkajexJc5VHE7rnxqO6U9Jp8bN1s2gW/Vxg9mMH6ueLf2qtwqFUADQbvad7HxPyGg8VJJAAWc2A3nj4BebH5anhSoEq7HBxOVDI5sgNha12bflXlzJ4DxIBt3ku6YxYTD42ac3ZpIhHGu9yFbsrfgOJ4DfWsZZWne57KKLADco4KvNidb8TcmpOFN2m4WAG4DjbxO8njSYtkvtvbMuLmaedrudFA9FEvoqeHM8TTKTGCNc7a3uEXvHj/KOPjpzsjLKqAs3ojgN7HflHLxPD8rweKxTSvmO82AA3KBuVRwApUNujfmwuma4HYuGeTt4iVXaKO+rZnYhj3UF9T8BWsMZtWSaVpp3LyMbk/QAfhUDQCouORrLnbMVRUW/BV3KPD+5NOsMwWzEBnPq0I0v33/AIF5fiNhuvSasEqJzDY4wL2f/UOmh/6ETD0h/wB5xu7q68QKjjKiKXItGulhoWbuD+54CkkS+Ys1gO1LI2pF+J5sx0CjeagdqY7rH7IyouiLyHM/xHeT/YCnQ7Lh5KttldsRM9rTB4SBuAYXUDwzIorpSuXdtzQRw7MngC9YiqXC7yYirEtbc2fML8b101hsSHiWRNQyBl8QRcVa6MZbFXkABJNgN5NVjGdO8MLrATiXGlotUB5NKbIvsvfwNav2ztWfFw3xEkssnWWfDqAiRG9yCoF2IFxmc2O+1JzbZePs5E7Nlsuih2sVjTgcq6k6fCuPL5LXUF2dWLxHJWy54vb2OlbMJlgCkFUiQODbhIzgF13aLk9tS2zenYVsmNQRcBOhJhPv37UJ94W19I1rqHpDKrWMaknIFGY6s4JsbjSwBufZSm0OkDlWComYFgO0bjKcrX3W1IbiCt65IeR5Cl6qaOn+iUl0b0ilDC6kEcwbivdaE2NtTEYaZWw6NHc2MYT7sgCzCVBoGD37QymwG8aVtzoj0i88STNGY5IpOrlW4Zc1g10YekpBB3DfXpY8yn0cWbx5Yt6J+iiitjnITbfrB7o+prFZ236we6PqaxQBLYT1ae6v0pakcH6tPdX6UtQAVqx8UT0pAJ0WHq1HIdUZT+Zb5VtOtE4baufpRnGi+cmL22hMV/iV+lTIuCu/9G9qa7S2dFPGY540kQ71cAj267j406qq+UXpauzsNnAzzSHJEl7Xa2rE8FUan4DjVEGmTiIsDj8Xh85MQdgrr2stwAA2u8EAEniuutXnyJRQk4iRJA0llUoBYqt2OYiw9I/JRfU1plIBmBZixYdrjqtyb8CSdb+I8Km9nY6TBzQ4jDZkZR2gxNmO4h+GQ93eN97iuZOMZ2dDyOceLJHppt9Wx+J85jld1maNMjqoWNDlAAKHUkFieN/Coh9pwGJmSKVXXVc7KVuSBcgAXGtIjGRz4ydpIy/WyOwsxXL6Tnd+WtR80wMcpVcostluTbtLxOprVTd0TSI2aUsSzEszG5J3k1KbKkw8UWeZJJJHJyBCAAqmxJJB1v4fSoUNenspskPuE/mxq9Ek3HtXCtoI8Qjbr5kIud19Ad9RvSBmeRlQM0cKruBstwMxbfa7ki58KbwjUe0fWp3AbViiwe0Y2sZppFVBxy3Nz7Bc/G3Ond7G9dERsLqVDvOzACwUImZiTqbXYAaDn9alE2nhCQC84H+Cv5263WoCD1Lf4i/RqONK2CH3STFKX6qIkxpxIylmIuSwubWvYC/1pTZkkEcIMplDs59BVYFRprdhax+vhTjo1glm2kiOoZbsSp3HKmbXmNL28KjtqgCQqosoeXKOQ6xgB+VP+Q+SawjYSUqqzSBidc0QFgN5vmI0FzVa2ji+sbQZUHorfcOZ5seJpTDaF/CN/p/rTB6QMsEGIwyKisk1woLFCtiWF72Yb/2qSwZwczBBNNESDrLELaC+9G9u8cqruIPbI/hT+kUrs5u0x4hH/pNIYhtGYyEyKjCMHKuhIXiAW3ZjvPtp9gI8MkatJK4kYEkCPMAL2GuYbxrTltrRjZXmwI604jMwtrl9INfdbQLzqJB0X3RTYlsnY2wpuROxy2OUxFS264vcgaV4jx+GBJbziZjyyRLYCwFznaw5C1R2HUM3a3BWJ+Av/akDcaHeND8NKkol9sTiZsPBAnVxvkIBYsWkkORmdjqcpuoHAA8zTXHbAljxD4cWZ0K3O4WYgA67hdhSBlIiikXRopSB4bpF/wA2apE7afF40TydWrEKrKLgEBbab7m/at+1EnUWxxjykkQDXB1Fjx9orqPyT4/rtlYU8UTqj/8AyJj+iitE7S6Mq8hZJMlzchlvv4i1t9r/ABq69BNs4vAYcwRJBMpkZ7s7Ke1a40DDh86xXkY92aZPEy/RtTa/RXDYg5njAcCwkQlHF9fSWxI8DpWpOmmycRhsX1KEGGRbxNKqMJGGrrdbWIBG8a6mrBi/KDjnKwjDxwySNYSq3WBVALN2CF1sLDhVe2zhsdJMyYnFGRoXRlByrkYpe4VUIJyvY38fhGbJiabf7JxKeOVP9EDjMVPHdZMPCQxAAzHtAabrGwA/L40lD0jZCCYYYW0W5Qscm4m4IuBppvtalNvSypOpds6kDRgBfW5ANrBtAfGoHFo00vZUgm+VL3yqptqdxP7isIQjJW0q/wCnVkyxS9Ld/RdNnbbw7uEmnnYHVvN4Am4XK5mdmsd1wqnxFbb6FY7BNF1WCsuXtNGwKyAt+KQN2ixt6Rve281qDo9sqOKJ2YgTaZb8R6LKOZ4/y1IQSOe3DIUlW4WRTqvMHgRcaqdNPCs4+VHFKorowljeRWzelFVLoD0t89RklyriI/SVToyXsJE/hJBFrmxFqttesmmrONpp0yE236we6PqaxWdt+sHuj6msUxEtg/Vp7q/SlqRwfq091fpS1AHiY2UnkDXK3Rzat9pYaUcMTBrxIMgBLeOVvlXVMouCPA1yxPsiNRE0fWdaVkkfcAoWTshOZCqSd+8eyom0tmuNNukdU1zv5Y9sjEbSCKQyYYdWANxk9J/yYqp9w1dNheVeNMOVxKyyToSqsqC0p3qCRor6gE2AuCRyrVOzITPjVLEM0kzu3LM9308LtUTyLjaJcXF9nnaiqkkS3uckbObjQltV8LAL+Zp1taYMTZFS+QAX0DLvt4ePNvyadKredYmyhcspQWO4ISAbeNhrzobDkpmL6MmbLcbxroN9sxvXPJLqwQ02VHICzRyvGpdg7Lm0WNc5ZrEXNjoOJvRtNCI5CXL50jdWbRiGZbXGtjpzrOG2bKwmKF7XlDKoYg9XkYA20uc+g/hr1ttXHXiRs7XjBYi19FI04WFh8K3j7i1oU8nM8EeMzYllVBDJYsbDMRYa87XA9tQ2I9GH/CH1NMQaf4o6RDlEP6mrayUj3h/TT3hTLGntv7x+tSEEZDxkggMdCQbH2c6YYz0294/U0kNk5t/Zi4eONUN80eHkbX8boWNvDiNONRPL2inuCcSognkITrVQtyRI7KovoBuF+F6ebdw4TqgkIRDrnDZyxzEWMgOU9kA2AFs1S5eqgS6IbGSskzMjMrA6FSQRpbQjUaXFSOy8AJchkfJGkTySMBc5QwFlHFiWAFRmOUtMwAJJewA3k3sAOZqb2GZQ0YiljiYxMD1uUAjMOz2lIzXA0twpz6TBDXHYVEYmJ88bwMysRY78pDDvBlIqDerR0jefrnXEOjOkBXsBQACb27IGupO7jVXelB3FMcicw2y5Z5W6tdAFuzEKi9kekx0H1rEuEEUssYdXKxyAst7ZgpuBffY6X4062OcV1j+bo0iAoXTLmS6gEZgdAdNCLGkMfGRNKWjaJmjdmRjexYEnKbeib6fWlb50C0Q0EWd1S9szKvsubVI4/D9XIY9+S63P8JIqLDFSCN4II9o1qSxczO+djdmUMTzLak/ma0YkZw+5/wDCk+leNWZcoJLgGwFyTuawH8QNKYZdJPCF/wBqX6N7TmiKmAKXLdXlZb36zUDmNQdQRUu0uij2+BeNJopFysUWQA2uCh3EDccrMbHXSoMb6uG3sF1OKQ9XkUnIdSM7EWdlVmLKnaIF9CBVSeLKxU71JB9o0qccuUUwYscbITcyPfnmb962J5NNinEYuXCYszROIBIliMwsVvcOGBuGB/OtbobG438PbWytm9LYpNt4HERAopWOGS/ekzKR7AzjXwpuMWu0NZJrTZfsT0CngIlglSbJf7to8rsDa+WTPlDgDTQA3N7XuKttnY+NklaSHC4j7xkMgIykGwS5LHtCwBJBNsutq3lRWcvGxt3RDzTezm7GiWLNFicoKlQVcZm3AhbqbA2tY3PC1edkxBHOhBbQBiCRbUrcb9CG4nU77VefLHs7qMuKRo7TMIpI3B7XZ9JSDwVdRyBqgyYxAInEqsdCRxOWw13gN4+zhXHmwuNxWmbxkmkz3IoAOdlXt5TITdxe4DC+6+mg3Br8KV2XgcQzOuFXVkWVobHVWID6i7AjNmsBe17a2r3NtCFCzmMSyhQFDj1djc2OvaBNyON/CluhWMZtrYZ2YBnkyZhfL1fVscu+2ZiotfU3pYU2+10E5UTvRrG9RtJHRWMMaDDPnUqwaR16yTKQCAJAosw3Kx047kgxCsXANyjZW8DlD2/JgfjWoulitHiNorbtFetTnlaMN/Wrj4VsfoxiRI2LYbjidP8A2Ya7cLfKUfpkZoJRjJfKM7b9YPdH1NYrO2/WD3R9TWK6DmJbB+rT3V+lLUjg/Vp7q/SlqAMGudekYEUEMgFmTGTwONLNH6wA3F9NVuDuPsrouuben/r8Thy1hHicRKBzLdWFHhcSfKs5/Bpivl0VdWkLgMSCwvpxUrmuPAqDb/SnGCwr2LAMA0qxoRckt+OzcDZQBx+d7t0v2ZE+ytnYhTknaOCJSNLgISS55KAT8fGoCEnqQFluMO2aK47JJ0csuhNzqW3gAeNZZEoh3Ih8aCVKJnYMc1iLm9xZtRm3Ei17aA07wznqUa4tl1Hs/wBqaYjHsszMCVNjYoWFhlIIubEj9zvtUlgMF/w8K8ZDEnsznL+XarDJpL+Qe7RCQSKDJI7SANKwCxMF1HaYm+lhcADx3142ipCyXYtdlOY3uQQGUm/GxFPdnwTmaURS9VEcQyFs2Vc5bQADVmtbQDdypntFwUkIdnHWCztva3E8v9q6o+8pPohL1O4DGxxPGZY846kBTocpu3aynst7DSWzNlL1RxGILLAGyqF9KZ7XyR8gPxPuG7fuW2Q8mderSJz1IJ61QVVQbk3Y2X21eRel2TFjrauIEk8TrL1gyoN2UgqoDXTct2udLjWmeG2G00GLxAcAQFezb0sx114WFOcazHER51iXdYwhQrA31GXQ63HwtTTZeOxBSXB4dc3nLLcAdrsa6Hgtt5PAUsXUUVM87JijaNVmcohxBzMBe3YFj7L8afbd2ekDIidaQWDBmKFGG66ZePt18K8z4XCx5E6x5IlntLIo9Jgna6u3/LvYA7955V621i1kaPJKGVWssaxlFjUkbrk3vz8Kid80EdDXZOISLaEbymyLMSx5C5F+eh1+FPUx8SYsTMrSJnmaMLbeznIxDbwN9udqhMTh2kxBRAWZpCFA4ksamtkbSXDMAwJOXKJI8pZcrnNkzaENa17g2rSftaEtjTakdpH7Eq5os333ptmPpHQaE/3qBep7aMuaSdxJ1gYE5tb2ZtAQ2oI5cKj9nbOMzMMwREUs8jblX+5J0A40Q0gkTOytnhxLKwmZQyoEgHaZit7toQFA8N5pvjMEYncdqxgLDOLNZlvZhwYHQ+ynGzYFHWzSyzRxiQJlh9Jmy5uYAAA486S2lhyjN22kVoM6MxNyjC4ve5B3i1Qn6ylorz1IP+H/AA0/ppvg8G8rhEFybm50AA1LMeCjian9jbKWY9onKqxZmXcqZGZna43WSw3asL8q0k6VslDDA+jP/wDrt82QVH7OlKlspIbLmUg2IZO1oRxtep/HYVE60xhwkmDzqJLZgGkAsbe7f2EVXME1pFIBPaGgFyQdCPypJ2hvoumK2WgwrrCUlkOR5Ji6EstizCMZsyBbLcnU3NV/ExK2JTMbLK0TE8g9sx+tP9lYHCZJGl64mNSX9FUDXsqqb5mZju3cajsauaCJ+Ks8bf1j5MR8Kzx9Whvsk+nex48LiikVwhjVwCb5b3BFzra63150liE81gUZR51LkluRrFEO0gHJ3NmPJQo40bFhzZ8ViLvFhwosxJ6yQ+qhBP4fxNyUHnUVi8W8rtJI2Z3YlmPEn6ezhWrJR19sfHCeCKZTcSRo4/mAP96eVQvIntPrtlxqT2oXaI+wHMv+VgPhV8NNaM3so/lcIOEjRQOuadTCTuUqGLs38PV5lPvCtNYLo80q5i8ZAZha2ZTzsVa1s3jwO6tleVbaEaYqFcQD1Rw7hCVJUszguDbiAi7+dVTC7XgCL21udSBqbnU6Aaa15/mZckXUEdGKCa7PS4GNxZ1uVbUgkE25lSL3B14U32VFmzRRZISkgbNcls6MHVlB9FbgW1vYmvA6QwgOC2oZgBY89PlrUTicY2Zp8OB6JUlgbE24C2ptbw0G+uOEcltPr6vVmzcUjZPTTFLJNhJbZTicFIG59koQvjbrWqb8j8xfBysQQTiXBB5qiL/aoDpRs8PsnC4rDyD/AIaE3L72SZAkguNQ1yGFuK1L+Q3EF9nEsST17gk8eyh+Nr2v4V60Ivny+0jGUk8KX0yz7b9YPdH1NYrO2/WD3R9TWK3OYlsH6tPdX6UtSOD9Wnur9KWoAK538qOzHTaWKJdLS9QwLsq2EgK24aBoiL8gL10RWlfK/tjr5jh0QCKE2mlsMzNbOIlbeBuJA5i9RkaUeyoOnZrzbO1WkghhJ+6hRVj8WAsz+A32pPZiS9Q5AzJ3SSCR4MNxFIYPDmea1rKBc8gBuFXF3WCMk2AA0rz/ACM3Go1bZSbsriJHIpZy2VQuZjbPGAe1mHH0tCBYmw0qS2LFPA8Usiuqx9U9pPS6liO0q6BuzxPHhfSrX5PvJ75064zFrliveOIjWT+J+SHlx37t9q8qfR6WURz4dc7C0LrwKObqx0v2XtfkGJ4V1fiajfz9FY5QlP1aNDS7WeLFYhozZGmkYoRdSM5IzKdL+O8cDXnaa5UlGULaUdkEkDwDHU+2lcBnRnAjgZTK6B51U2ZRcjMxHC3xI4mkdqliJS9sxl7WX0bm/o+HLwrRe8Pgbbc2s2IcEgIiLliiX0Y0HAcyd5O8mneCxCqMrI7o8MeYKbEWOYa2Ol/pSnSTYaYfD4J1Yl8RCZHudBfKVsOG8j4V76PiYzIsMhjvEuYi3ogXNgdCeQ508ntZMTycQhkgVEZVRj6RuTmIJvoLDSm0G1RFhnjiBEszESycRELZY0PAMbluegqT2nLI+LTrVKmwChiCct7XJGlybk15wex4TsibFNrMJ1Rddwumm/iGJ/LlRi9o5DLYRXq9SgPWSZTJbKH6oZS19N/PjanW2R6sK8BXsXWEg9vL22ItzuByFgLVG7ORiiBVDscQbK24nINDqKldqYWRVRpYFhYygKFXLmXKSdL6gG2vjUS96HHRHvtARdfkB652ZA/cjuc2X+Jt1+ApPBwI/ViSURARkglWa5zHSy6/7Uz2kfvX95v6jUrsLrgUMKK33dmLorKAWJ1LjKuo36ca0k6QhXa4j16pw6rh4lzAEDMoVTowB3j51F7QxahBDFfILM5O+R+8bfhG5R7TvNTO3s2aUO0bOsaBuqUKqsGsVsNCQd5pPHYmAbKhjUoZziHZx+IAZhc8bEFQPZSx9xCQrsbC4hnlMccckRYCTrSOrBUZrm5BBA4jgab7TVxJKZMl2hzL1XoZNFXq/wCEbvgakNizuc8QwrzrnkN0ZwAZI1jYEqpW+Ucd16abZds8gaIxZMOqKhJJCgra7Edom5N/GoTf5GUtEdicUsUPUwtmMgUzOBv4iNeORePePgKfYDDII2llMmVY4kyxkAkul+0TcBLDkbmq41WrYuHxBbPA4jURQq7syhPRFg2bRjxtY1eR+klIRxWGydYQzFXwQdc/pBS6ix52y200tak44zgYg7C2LlW8YI1hiNx1hvukfcvIXO8inm2ARJig8pmZYCrMVK2YMoKgH8ItpuFRW0Nky+ax4yR8wlcoASSwtcC5PDsEW4ADnTx9xCRK7FOKeNhhWXUoziyhu0CpbM25QUPG4uKZ4mJguIjd1keyyllfMMykhgW4tZje3Kmuyc8kbRJvcMtrXzW++VR/EWQge2pdtjmAK7hgGl6u7C2aORAQQp1uDmvy0qNSKIzaW0xJHDDGpSGJdFJuWkb1kjfxE6DkABUbWGXKSDwJFO8HgJJElkRSViUFzyB3HXfu4VpROja//wDnjadpMVhifSVZVHiOy3yKflW7q5i8ke0ep2rhzewkzRH+dTb/ADBa6V2njFhhklc2WNGdjyCgk/ShESXZpXp5tPznHSkn7qAdUnIfikb49kX8Ko7xvNMqwKe0VVBrqWNl/Mn4Cp/FwEI2Y3Zrs/tY3IHhrarB5HNk9bi3ldezAoI006x7qLexQ35jlXnYX+TI2U3RH+UboOMFHhWjW69UI5WHGVRcsffFz/J41X9murRdXrm8eJ8K6S2ps6PERPDMuZHFiPoQeBB1BG4iucMds+TA4poJhfK9vEgnsuLAXDLrp4jeDW/lY242iUyw4XalthY6AnWMxhfdke4+YI+Aq8+Q7DFNlrf8U0rfPL/8a1J0kDRxsoNlmKqRzysHH5EH86330BwvV7OwqWsepUn3mGY/M1XjT5xTNJ9QFdt+sHuj6msVnbfrB7o+prFdRiS2D9Wnur9KWpHB+rT3V+lLUAQnTLbowWElnsCwFkU/ic6KPZxPgDXOO0McXUq2sjSSyzPfRmYZ3IXcu6wtvAFX/wAr+3GkxHVIfu8ONRwMpALHxyhkX+aTlWrsHhnnmjiUdqR1UeGY6/ACsJvk6+itIsOz1WDDrIw7TKL77knXd8flV+6C9BzigmKxoBj9KKHQhgbMrMVJ0/h/Px1ttqfNKEDEIDlQa+igsD7T9STXSHRbZow2Dw8I/wCXEin3rDMfi1zWPj4lyc32xS1RJqthoKHGhr1XiXcfYa7RHLGzITK0qGATRpiJCn34jIZjYgXN2VgF4bxvqL2u7ES51Ct1oBUblsCMo36C1vhS2ycVCkkpZJTKzsIzHlugJNyoP4+F+A8ab7QhyRyKQwIlAs3pDR/S8bb6wivWzd6ENlbPmxbiKM5iqEjMxsqLwG+wud3M17ieIFetQuOpSwDZSDvvuN9P7UdHNtNhJGkRQxaJk1JFs1iDpvsQNKbYoar/AIaf0itWk1RKJDCshnTqkKLyLZje/Ow/KoQObWubcuFS+yvWr7KhyaSVDbLS+wVRUR3YgR9c+UAtcxhsiC9id2ppPaGBRGspdjE0YZmOjdYCeyPw2tzN9aYLtOXIknWNnWQqGvqAsaqB7Mule5tpzSlBJIzDMDYnjz+ZqZKTkn8AtEdtH1j+831NTewPOD2IIuuVo162MrmUgM1idxFjexBFQeP9Y/vN9TUz0eeNZYmkmMQVAfRJzam403fGnk9rBbPe3lIectE0TMEZkY37TNckHkd/51XpUOW9jY3sbaEjfY+FTGOQKJAJOt0j7Qv3t3a10pbbO2InwGFw6KQ8RcyG2lyTax43venj9qCQ96NidpplT1O+cG+XJv3DUtobW1+FR2PVQ0/VhwmUZQ/pWLLvp7sLCTPJIUnOHiMmUvmIDPwUKCC7WN7cOdR+OmDGUq8jghQHk9I6rcnU6XGg5WrNL+4xp9Hjo3sgYqVkLFQsTuSN/ZsBv8TXvC7RkisEYZWjizKQGVrLpmVhY251HYPHSQljE5QsjISOKtvFSOGmiVh1sRkHVx2AkKW7I4gG9aSrjVEx2OsZIXM8hjyGSDPvJDZnBzi9yATwvwplFj5sRHhsFcCNZDk04yNqWPG1zbwvTzH41ZA5RDGqYYIFLZtFcHeQO9UHgcW0UiSRmzowIO/UcxxFEPaOQ+fDtBNLEG7SG4ZdDdDmBFtxtfdxp3tA4exInlxEvftlQG+t85Lt8qxsyRJfOXmYGd2jKXGrFnJly6WHZHztT7Z2JyxlsT1LIhyJGY0MjlbCwa11UaXckn2mpn12OJBbSH3hYbnAb8xr871K9GdvDDJiUZcyzRED3srKAf4SGIJ8BvqLxTZkRuRZfge0P70zBqxMd7KxphlikG+N0cfyEN/auifK3tbJgBEp/wDU2Um+6IWLlfEghR4uK5rtV76X9I2xIgWxVYoIYwCfxKt3b4kgfyVE3WiWL4+cOgZczDewUi+ugG++t+H+tbz6D7CGDwqx5QrMS7gcGbh8BYfAnjWk/JbsnznGxodUQiV9+6IqV/mMhXfwz10ZWXjYuCJk+wrU3lwwaK2GnA+8YmI+6t3VhbirE/qrbNad8vOIPW4RLH0JWB4E5kFvaB9a3ye1hHZSukN5RhIhq8hAFremwWMf5nrfPQ3D4qPDmPGFS6SMFK7jHoV+ttQDp8ToBG/4jCxp2ZEswOls5LAWB3kWU107WHixSgi8kuqITbfrB7o+prFZ236we6PqaxXUZEthPVp7q/SlaSwnq091fpWuumHlNCK8WBjd5wWUu6FUTKbFhmtnIO4DT6FOSWyoxctGpul0zDF47tGRVmlswHekJt8GJHjl0qZk2Q2yzh8RixkvC4jtZh1jk3zkaBgpDD2AcDVdfAuioT2iXQkby5vc+0bwPEmrZ5XelAxWMjgw73XD31U6dYdDawNyBce01gnGSZrLG7RE7C2e2Nx0EaxtlZ1ckjTq0IZm9lhlvzYV0sK1l5DsCBBPPoS8ixi1r2jXNc8iS5FuSitnVpiilFUYyXqYV5k3H2GvVYNaCOUdk7VjieWNrxsZZD1qAE2JIyP+LIDr2T8DUXjUtCwuG++HaG42V9RfXXfrVjwk0KmYCTDJIJcRbroyxzFxkIbI3ZCZhbmd1QW18uSTJ6BxHZ5Ws9rchyHKsI+9m/wQlPcbvT/Dj/przs3AvPKkUSlndgqqOJNe8ehDhTvVVU+0C1akIc7HF5R7pqGFTOyTaW/8JqMggLFVUEsSFAG8k6ADxJ0oG9Co9SP8Rv6VpWD0k9oqU6U7GbCZIZBaQWLjkxBJH+vGozD+mnvCgENcaPvH95vrU7gJokhKzKWDLAQFYK1/vNQSDpz9tQk6lpWABJLkAcSSad7VhaN0RxZkRVYciNCPzpSVqgWxbHPGVk6pWVfu9GYMb311AqMlwjiNZSpCOWCtwJXf/wDfbyp7/wAqQ+KfWn77RbEYXC4GOM50lY3GuYuTawGosGJN+VOKpUEhHZ+NliZ3SxQSDMG1UtqV072hNxqOYpPHRZetAj6sWjITNmsDlIsx3g3uPA17wG0EXPHLH1sbPnADFSrDS6sAd40I9nKs7QxPWrNJlC5sgCruAWyqB7FUflUf5aKWiCqRxA7S/wCGn9IpXo1sV8ZiYsPECWkYAnuqPSY+AFzWdqQhZmUblAXXkotVslHlPQl9z/5JTDzR+rEmU9WWy5uGYC9vbapJktFIf4QP8y0+wM7YjCwYCBGaZsST4EN6Ou8akkngFoVBIsPkX6KNisV17eqw7KT/ABOx9Eexbk+0c6qfSXAnD4qWI37EjLr/AAkpf45b/Guo+h3R2PAYSPDx65Rdm7ztqzH2n5AVozy47M6raDuN0qo/5jIR+cZP81NomLsosIuki+GYfy6/0k00G+nWAezrf2H2HQ/Km7w2Yg8CR+WlIslOjWxHxmKiw6AkudbcFXVieWgtfmRUpitn+mLqoR5ASdBcM3on8QuDa3D2VdOgezE2ds2TaUo+/nRo8OCdytoDa/EjPfugVXegOwGxWOhS2kbRzNuKhInUnMfxZvRHE5tdxrKatpCUbTkzafkb6NNh8O88oKyT2yqRYrEl8twdQWJLa62K33VsWiitkq6MgrU/l3whtg5/wxu6Nz+8C2tw3rW2K1z5co2OBiF7R+cp1nILZiCeQzAa+NKauLKjsoXRzZ/XYvDqumaeJ7tpYRFXIF9blVIsOfLWug65WixZjljeCRmeOS6E2O4ntIW9IErY2OoJFdEdBukD43DdbJF1TByhW9wbAG4PI33GsPH9K4muWDXYttv1g90fU1is7b9YPdH1NYrpMCWwnq091fpVN210LwkSTYpopcQyK8vVF2IZhdsuQaMCeBBHhVywfq091fpS1JpMabRzDtfakMj5Yhh4ddFhVyQTqQmdyI9e6o3V5wmwmVRIYMQ0JYAyJGzC/IcXPsuK6c6hb3yi/OwvXu1Q8Se2afmfwjXnkb2Y8UOIYpKiSTL1ayoUchUALFTuudPhWxKLUVaVdGbbbthWDWaKYjjzaQviZv8AHl/rNK42O2GB/wC+B/kNdE7S8luzJpGkaAqzElskjqCTqTlDWHwFetk+TDZ0Dq6xM7K2ZetdnCneCFJy3HO16VdlcyD8jvQPzSIYrEJ/xEg7KnfFGdbeDneeWg51o3HxFpn8GI/Sbf2rsCqXtfyXbPxErzMkiO5zMY5GUEnecu4X8BQxRdbOd8Bh2u7WIyxMb+O6tjeQvocZH8/mXsRkiAEek+5n9i7h4k8quh8j+B17eJy2tlMun0v86veBwaQxpFEoVEUKqjcANBQlQ5O+kc9+XIX2iwG/LH/TVHwsV5IxzYD51030m6AYLHS9bPG3WWALI7KSFvYGxtx325VX18jGADhs+IsCDl6wW04Xy5viDehofMpPkY6G+cYhsZMp6qGQ9Xf8UoO+x3hd/ttyNUjpkc2NlKm/bf8AMOwI+VdV7M2dHBGsUKKiLuVRYf7+NUvpH5KcJippJ80scshucjDLm4nKRx3n486KJUvs57WO2Hlb/uRj+on6VuHyP9COpwz46dbSyRMIlI1SMj0vBm+Q9pqf2N5JMJCwMry4gAhskpGQsNxKqBe2uhuKv5hGXLbs2tbw3W/KhKgk7OOUhJ1A30+aG2Fdv+4g/PMf7Vu2TyKYTNdJ8TGvBQykD2FlJ3U62L5IMHC+eV5cQAQQkpXJmG4sFAzWvx0pcWX+RCHkX6G+awHFSr99OBl01SLeBrxb0j8K0btRbzye3+1de2rT+1fIqzSu8GMCqzEhZI72B3DMG1sNN3Cm1aJi0tmp3h/4Zyd2ZB+ZB/tW3PId0QEaHHSrZ3usIPBPxOL8WOnsHjS+yfI/YFMXietjZkYpHHkJKbruWJy2JBAA3762nFGFAUAAAAADcANwFKMaCcr0e61P5ftlZoIZxfsM0bcrPZwT7Clv562xUb0g2LFjIGgmBKMVJymxupDCx9oqhJ0zkhMMbai1Wnof0RfaWMUC4gsrzSDcLAZkB3ZydLbwDfhW78D5Mdmx6nD9aeczM/8AlJyj8qtWEwiRKEiRUUblQAAfAUkhuV9IpXlJ6IzYrDwrhMoMB0iJsrLly2B3Agbr6U18lnQrEYJ5psVkDuixqENyAGLsWIAGpI013VsailxV2HJ8ePwFFFFUSFYYXrNFAEH0i6J4XGxiOeMWW+Rl7LLfflI4HluPKlOi/R6LAwmGEuVLlruQTcgDgBpoKmKKKHbqiE236we6PqaxWdt+sHuj6msUCGuF2lJkXtfhHAcvZSv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h9sbQkzjtfhHAcz4UUUUAf/2Q=="/>
          <p:cNvSpPr>
            <a:spLocks noChangeAspect="1" noChangeArrowheads="1"/>
          </p:cNvSpPr>
          <p:nvPr/>
        </p:nvSpPr>
        <p:spPr bwMode="auto">
          <a:xfrm>
            <a:off x="307975" y="-1706563"/>
            <a:ext cx="7324725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Grolier Multimedia Maps- The Korean War - YouTub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67000" y="2095500"/>
            <a:ext cx="3810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22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6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Aftermath of the War: 1953</a:t>
            </a:r>
          </a:p>
        </p:txBody>
      </p:sp>
      <p:sp>
        <p:nvSpPr>
          <p:cNvPr id="5" name="AutoShape 2" descr="data:image/jpeg;base64,/9j/4AAQSkZJRgABAQAAAQABAAD/2wCEAAkGBxQTEhUUEhQWFhUXFRgaGBgXGR0gHBwZGB0gGRwcGBscHyggGholHBwgITEhJikrLi4uGyA0ODMtNygtLiwBCgoKDg0OGxAQGywkICQsLC8sLCw0LCwsLCwsNCwsLCwsLCw0LCwsLCwsLCwsLCwsLCwsLCwsLCwsLCwsLCwsLP/AABEIAKMBNAMBIgACEQEDEQH/xAAcAAABBAMBAAAAAAAAAAAAAAAAAwQFBgEHCAL/xABIEAACAQIDBAUJBgQEBQQDAQABAgMAEQQSIQUxQVEGEyJSYQcUMjNxcoGhsRUjQpGS0WKCssFzouHxJENTY9I0k8LwF3SDCP/EABkBAAMBAQEAAAAAAAAAAAAAAAABAgMEBf/EACgRAAICAgIBBAIBBQAAAAAAAAABAhEDMRIhBCIyQVETkWEUI0Jxgf/aAAwDAQACEQMRAD8A3NhMKnVp2F9FfwjlSvmqdxf0ijB+rT3V+lLUAI+ap3F/SKPNU7i/pFLUUAI+ap3F/SKPNU7i/pFLUUAI+ap3F/SKPNU7i/pFLUUAI+ap3F/SKPNU7i/pFLUUAI+ap3F/SKPNU7i/pFLUUAI+ap3F/SKPNU7i/pFLUUAI+ap3F/SKPNU7i/pFLUUAI+ap3F/SKDhk7i/pFLUUAI+bJ3F/IUebJ3F/IUtRQAj5qncX9Io81TuL+kUtRQAj5qncX9Io81TuL+kUtRQAj5qncX9Io81TuL+kUtRQAj5qncX9Io81TuL+kUtRQAj5qncX9Io81TuL+kUtRQAj5qncX9Io81TuL+kUtRQAj5qncX9Io81TuL+kUtRQAj5qncX9Io81TuL+kUtRQAj5qncX9Io81TuL+kUtRQBX9t4ZM47C+iOA5mildt+sHuj6msUAS2D9Wnur9KWpHB+rT3V+lLUAYrNYrNAGL1msAUE0AFZpucWgNi6g8iwv+VLg0rTAzRRRTAKKhuknSaDBIrTsbsbKqi7NbfYchxJ01HMVVW8rmE/6OI/Sn/nSspRbNh0VG9Htspi8Ok8YIVs2jbwVYqQfEEGlNsbWhwsTTTuEjXeTz4ADeSeAGtOya+B9RVAPldwPcxP/ALX+tWbov0lhx0bSQZwFbKwdcrA2B3ciDvFK0U4tEzRTbaOPjgjaWZwiKLszGwAqlT+VnAA2HXt4iFrfO1FiUW9F+oqA6L9LsNjs3UM10tdXUq1juIB3jhepDa21osNGZJ3CINLniTuAG8nwFFhTuh/WLVTYfKds9j6yQe2GX/xqf2L0gw+LVmw8gcIQG0IsSLgEEA7qLQ3FraJSiobpB0mw2CVWxMmTMbKLFmNt9lUE2HE1C/8A5O2fwmc+yGX/AMKHJIFFvSLnXnNTbZm0Y8REk0LZo3F1O7w3HUG+ljUbt7pPhsIUGIkyF75QFZjpxIUGw8TRa2TTbpE7RVYh6f7PZlUYgAsQqgq4uSbAC68TpTXbvlIwOHZkztNIpIKQrm7Q3gtooN/GlyRXCX0XGiqX0H6djaEsydT1ORUZAzgsysSCSANLEAcd9XOmnZLVOgBrNYAopgANZrFZoAKKKKACiiigCE236we6PqaxWdt+sHuj6msUAS2D9Wnur9KWpHB+rT3V+lLUAFN/PY+s6nOvWBM+S4zZL2zW32vpenFa7a46TDNezbO7PLR9f70DSNh1W+n23mweFLx2613EcebcGa5zEcQqgtbjarLWt/LjiRHhMO1iSMUMuoAuY5F1J8DUzvi6BLs1xtY4bq88oM07kl3kPEm+n+mgvYCrt5GOkzu8mDkZnUJ1kJY3YKpCshO8gZlIvu14WrWMKTzLmVSQCQVRQTcHLqWvx5W31aPJl0faXHsDLJC8ADnKTmYEgMuhAA53BGu6uTApKXb7NpYpKPJ6N/Cq/wBMelUWAizP2pG0jjB1Y/2UcTXrph0niwEGd+050jjB7Tt4eA3k8BWgdr7TlxMpmnbPI35Ab8qjgo+ddhnGPyzO19qy4mVpsQ+Z2/So4Kg/Co+e80xx2P8ANgLWM7aqD/ygdzsP+ob9kcN51tXnG4lYUubGVh2E7oP43H9I4792+ryOWYkklibkneSd5NDKs6L8n+34sJsKGfEPYXmO+7Mxlc5VvqzGtZ9KelE2PlEkvZjW/VRDcnie85HHhwqESZ2jiSQnJCpEacFzEsxt3iSda9NIqgvISFHLex5DxpUNJIJJljXO+78K8WPL2czWzfIjtUR4LG4mdgFE1zwAyxjd4WIAHhWo9kZcXi41xD5Itb2O5FBbKviTpzNyd9SWHxBEAgVj1IcuRwZ+BPMAWA9l+VFCffRP9Nelkm0Jbm6wIfu4+dj6bjnyHD6VuSYKLsbAf/bDx0pS41LGyjeeQqDxc5nksgIQXsDwHFm8f9qdFNmxvJN0jTDnG4qc2UJEkajexJc5VHE7rnxqO6U9Jp8bN1s2gW/Vxg9mMH6ueLf2qtwqFUADQbvad7HxPyGg8VJJAAWc2A3nj4BebH5anhSoEq7HBxOVDI5sgNha12bflXlzJ4DxIBt3ku6YxYTD42ac3ZpIhHGu9yFbsrfgOJ4DfWsZZWne57KKLADco4KvNidb8TcmpOFN2m4WAG4DjbxO8njSYtkvtvbMuLmaedrudFA9FEvoqeHM8TTKTGCNc7a3uEXvHj/KOPjpzsjLKqAs3ojgN7HflHLxPD8rweKxTSvmO82AA3KBuVRwApUNujfmwuma4HYuGeTt4iVXaKO+rZnYhj3UF9T8BWsMZtWSaVpp3LyMbk/QAfhUDQCouORrLnbMVRUW/BV3KPD+5NOsMwWzEBnPq0I0v33/AIF5fiNhuvSasEqJzDY4wL2f/UOmh/6ETD0h/wB5xu7q68QKjjKiKXItGulhoWbuD+54CkkS+Ys1gO1LI2pF+J5sx0CjeagdqY7rH7IyouiLyHM/xHeT/YCnQ7Lh5KttldsRM9rTB4SBuAYXUDwzIorpSuXdtzQRw7MngC9YiqXC7yYirEtbc2fML8b101hsSHiWRNQyBl8QRcVa6MZbFXkABJNgN5NVjGdO8MLrATiXGlotUB5NKbIvsvfwNav2ztWfFw3xEkssnWWfDqAiRG9yCoF2IFxmc2O+1JzbZePs5E7Nlsuih2sVjTgcq6k6fCuPL5LXUF2dWLxHJWy54vb2OlbMJlgCkFUiQODbhIzgF13aLk9tS2zenYVsmNQRcBOhJhPv37UJ94W19I1rqHpDKrWMaknIFGY6s4JsbjSwBufZSm0OkDlWComYFgO0bjKcrX3W1IbiCt65IeR5Cl6qaOn+iUl0b0ilDC6kEcwbivdaE2NtTEYaZWw6NHc2MYT7sgCzCVBoGD37QymwG8aVtzoj0i88STNGY5IpOrlW4Zc1g10YekpBB3DfXpY8yn0cWbx5Yt6J+iiitjnITbfrB7o+prFZ236we6PqaxQBLYT1ae6v0pakcH6tPdX6UtQAVqx8UT0pAJ0WHq1HIdUZT+Zb5VtOtE4baufpRnGi+cmL22hMV/iV+lTIuCu/9G9qa7S2dFPGY540kQ71cAj267j406qq+UXpauzsNnAzzSHJEl7Xa2rE8FUan4DjVEGmTiIsDj8Xh85MQdgrr2stwAA2u8EAEniuutXnyJRQk4iRJA0llUoBYqt2OYiw9I/JRfU1plIBmBZixYdrjqtyb8CSdb+I8Km9nY6TBzQ4jDZkZR2gxNmO4h+GQ93eN97iuZOMZ2dDyOceLJHppt9Wx+J85jld1maNMjqoWNDlAAKHUkFieN/Coh9pwGJmSKVXXVc7KVuSBcgAXGtIjGRz4ydpIy/WyOwsxXL6Tnd+WtR80wMcpVcostluTbtLxOprVTd0TSI2aUsSzEszG5J3k1KbKkw8UWeZJJJHJyBCAAqmxJJB1v4fSoUNenspskPuE/mxq9Ek3HtXCtoI8Qjbr5kIud19Ad9RvSBmeRlQM0cKruBstwMxbfa7ki58KbwjUe0fWp3AbViiwe0Y2sZppFVBxy3Nz7Bc/G3Ond7G9dERsLqVDvOzACwUImZiTqbXYAaDn9alE2nhCQC84H+Cv5263WoCD1Lf4i/RqONK2CH3STFKX6qIkxpxIylmIuSwubWvYC/1pTZkkEcIMplDs59BVYFRprdhax+vhTjo1glm2kiOoZbsSp3HKmbXmNL28KjtqgCQqosoeXKOQ6xgB+VP+Q+SawjYSUqqzSBidc0QFgN5vmI0FzVa2ji+sbQZUHorfcOZ5seJpTDaF/CN/p/rTB6QMsEGIwyKisk1woLFCtiWF72Yb/2qSwZwczBBNNESDrLELaC+9G9u8cqruIPbI/hT+kUrs5u0x4hH/pNIYhtGYyEyKjCMHKuhIXiAW3ZjvPtp9gI8MkatJK4kYEkCPMAL2GuYbxrTltrRjZXmwI604jMwtrl9INfdbQLzqJB0X3RTYlsnY2wpuROxy2OUxFS264vcgaV4jx+GBJbziZjyyRLYCwFznaw5C1R2HUM3a3BWJ+Av/akDcaHeND8NKkol9sTiZsPBAnVxvkIBYsWkkORmdjqcpuoHAA8zTXHbAljxD4cWZ0K3O4WYgA67hdhSBlIiikXRopSB4bpF/wA2apE7afF40TydWrEKrKLgEBbab7m/at+1EnUWxxjykkQDXB1Fjx9orqPyT4/rtlYU8UTqj/8AyJj+iitE7S6Mq8hZJMlzchlvv4i1t9r/ABq69BNs4vAYcwRJBMpkZ7s7Ke1a40DDh86xXkY92aZPEy/RtTa/RXDYg5njAcCwkQlHF9fSWxI8DpWpOmmycRhsX1KEGGRbxNKqMJGGrrdbWIBG8a6mrBi/KDjnKwjDxwySNYSq3WBVALN2CF1sLDhVe2zhsdJMyYnFGRoXRlByrkYpe4VUIJyvY38fhGbJiabf7JxKeOVP9EDjMVPHdZMPCQxAAzHtAabrGwA/L40lD0jZCCYYYW0W5Qscm4m4IuBppvtalNvSypOpds6kDRgBfW5ANrBtAfGoHFo00vZUgm+VL3yqptqdxP7isIQjJW0q/wCnVkyxS9Ld/RdNnbbw7uEmnnYHVvN4Am4XK5mdmsd1wqnxFbb6FY7BNF1WCsuXtNGwKyAt+KQN2ixt6Rve281qDo9sqOKJ2YgTaZb8R6LKOZ4/y1IQSOe3DIUlW4WRTqvMHgRcaqdNPCs4+VHFKorowljeRWzelFVLoD0t89RklyriI/SVToyXsJE/hJBFrmxFqttesmmrONpp0yE236we6PqaxWdt+sHuj6msUxEtg/Vp7q/SlqRwfq091fpS1AHiY2UnkDXK3Rzat9pYaUcMTBrxIMgBLeOVvlXVMouCPA1yxPsiNRE0fWdaVkkfcAoWTshOZCqSd+8eyom0tmuNNukdU1zv5Y9sjEbSCKQyYYdWANxk9J/yYqp9w1dNheVeNMOVxKyyToSqsqC0p3qCRor6gE2AuCRyrVOzITPjVLEM0kzu3LM9308LtUTyLjaJcXF9nnaiqkkS3uckbObjQltV8LAL+Zp1taYMTZFS+QAX0DLvt4ePNvyadKredYmyhcspQWO4ISAbeNhrzobDkpmL6MmbLcbxroN9sxvXPJLqwQ02VHICzRyvGpdg7Lm0WNc5ZrEXNjoOJvRtNCI5CXL50jdWbRiGZbXGtjpzrOG2bKwmKF7XlDKoYg9XkYA20uc+g/hr1ttXHXiRs7XjBYi19FI04WFh8K3j7i1oU8nM8EeMzYllVBDJYsbDMRYa87XA9tQ2I9GH/CH1NMQaf4o6RDlEP6mrayUj3h/TT3hTLGntv7x+tSEEZDxkggMdCQbH2c6YYz0294/U0kNk5t/Zi4eONUN80eHkbX8boWNvDiNONRPL2inuCcSognkITrVQtyRI7KovoBuF+F6ebdw4TqgkIRDrnDZyxzEWMgOU9kA2AFs1S5eqgS6IbGSskzMjMrA6FSQRpbQjUaXFSOy8AJchkfJGkTySMBc5QwFlHFiWAFRmOUtMwAJJewA3k3sAOZqb2GZQ0YiljiYxMD1uUAjMOz2lIzXA0twpz6TBDXHYVEYmJ88bwMysRY78pDDvBlIqDerR0jefrnXEOjOkBXsBQACb27IGupO7jVXelB3FMcicw2y5Z5W6tdAFuzEKi9kekx0H1rEuEEUssYdXKxyAst7ZgpuBffY6X4062OcV1j+bo0iAoXTLmS6gEZgdAdNCLGkMfGRNKWjaJmjdmRjexYEnKbeib6fWlb50C0Q0EWd1S9szKvsubVI4/D9XIY9+S63P8JIqLDFSCN4II9o1qSxczO+djdmUMTzLak/ma0YkZw+5/wDCk+leNWZcoJLgGwFyTuawH8QNKYZdJPCF/wBqX6N7TmiKmAKXLdXlZb36zUDmNQdQRUu0uij2+BeNJopFysUWQA2uCh3EDccrMbHXSoMb6uG3sF1OKQ9XkUnIdSM7EWdlVmLKnaIF9CBVSeLKxU71JB9o0qccuUUwYscbITcyPfnmb962J5NNinEYuXCYszROIBIliMwsVvcOGBuGB/OtbobG438PbWytm9LYpNt4HERAopWOGS/ekzKR7AzjXwpuMWu0NZJrTZfsT0CngIlglSbJf7to8rsDa+WTPlDgDTQA3N7XuKttnY+NklaSHC4j7xkMgIykGwS5LHtCwBJBNsutq3lRWcvGxt3RDzTezm7GiWLNFicoKlQVcZm3AhbqbA2tY3PC1edkxBHOhBbQBiCRbUrcb9CG4nU77VefLHs7qMuKRo7TMIpI3B7XZ9JSDwVdRyBqgyYxAInEqsdCRxOWw13gN4+zhXHmwuNxWmbxkmkz3IoAOdlXt5TITdxe4DC+6+mg3Br8KV2XgcQzOuFXVkWVobHVWID6i7AjNmsBe17a2r3NtCFCzmMSyhQFDj1djc2OvaBNyON/CluhWMZtrYZ2YBnkyZhfL1fVscu+2ZiotfU3pYU2+10E5UTvRrG9RtJHRWMMaDDPnUqwaR16yTKQCAJAosw3Kx047kgxCsXANyjZW8DlD2/JgfjWoulitHiNorbtFetTnlaMN/Wrj4VsfoxiRI2LYbjidP8A2Ya7cLfKUfpkZoJRjJfKM7b9YPdH1NYrO2/WD3R9TWK6DmJbB+rT3V+lLUjg/Vp7q/SlqAMGudekYEUEMgFmTGTwONLNH6wA3F9NVuDuPsrouuben/r8Thy1hHicRKBzLdWFHhcSfKs5/Bpivl0VdWkLgMSCwvpxUrmuPAqDb/SnGCwr2LAMA0qxoRckt+OzcDZQBx+d7t0v2ZE+ytnYhTknaOCJSNLgISS55KAT8fGoCEnqQFluMO2aK47JJ0csuhNzqW3gAeNZZEoh3Ih8aCVKJnYMc1iLm9xZtRm3Ei17aA07wznqUa4tl1Hs/wBqaYjHsszMCVNjYoWFhlIIubEj9zvtUlgMF/w8K8ZDEnsznL+XarDJpL+Qe7RCQSKDJI7SANKwCxMF1HaYm+lhcADx3142ipCyXYtdlOY3uQQGUm/GxFPdnwTmaURS9VEcQyFs2Vc5bQADVmtbQDdypntFwUkIdnHWCztva3E8v9q6o+8pPohL1O4DGxxPGZY846kBTocpu3aynst7DSWzNlL1RxGILLAGyqF9KZ7XyR8gPxPuG7fuW2Q8mderSJz1IJ61QVVQbk3Y2X21eRel2TFjrauIEk8TrL1gyoN2UgqoDXTct2udLjWmeG2G00GLxAcAQFezb0sx114WFOcazHER51iXdYwhQrA31GXQ63HwtTTZeOxBSXB4dc3nLLcAdrsa6Hgtt5PAUsXUUVM87JijaNVmcohxBzMBe3YFj7L8afbd2ekDIidaQWDBmKFGG66ZePt18K8z4XCx5E6x5IlntLIo9Jgna6u3/LvYA7955V621i1kaPJKGVWssaxlFjUkbrk3vz8Kid80EdDXZOISLaEbymyLMSx5C5F+eh1+FPUx8SYsTMrSJnmaMLbeznIxDbwN9udqhMTh2kxBRAWZpCFA4ksamtkbSXDMAwJOXKJI8pZcrnNkzaENa17g2rSftaEtjTakdpH7Eq5os333ptmPpHQaE/3qBep7aMuaSdxJ1gYE5tb2ZtAQ2oI5cKj9nbOMzMMwREUs8jblX+5J0A40Q0gkTOytnhxLKwmZQyoEgHaZit7toQFA8N5pvjMEYncdqxgLDOLNZlvZhwYHQ+ynGzYFHWzSyzRxiQJlh9Jmy5uYAAA486S2lhyjN22kVoM6MxNyjC4ve5B3i1Qn6ylorz1IP+H/AA0/ppvg8G8rhEFybm50AA1LMeCjian9jbKWY9onKqxZmXcqZGZna43WSw3asL8q0k6VslDDA+jP/wDrt82QVH7OlKlspIbLmUg2IZO1oRxtep/HYVE60xhwkmDzqJLZgGkAsbe7f2EVXME1pFIBPaGgFyQdCPypJ2hvoumK2WgwrrCUlkOR5Ji6EstizCMZsyBbLcnU3NV/ExK2JTMbLK0TE8g9sx+tP9lYHCZJGl64mNSX9FUDXsqqb5mZju3cajsauaCJ+Ks8bf1j5MR8Kzx9Whvsk+nex48LiikVwhjVwCb5b3BFzra63150liE81gUZR51LkluRrFEO0gHJ3NmPJQo40bFhzZ8ViLvFhwosxJ6yQ+qhBP4fxNyUHnUVi8W8rtJI2Z3YlmPEn6ezhWrJR19sfHCeCKZTcSRo4/mAP96eVQvIntPrtlxqT2oXaI+wHMv+VgPhV8NNaM3so/lcIOEjRQOuadTCTuUqGLs38PV5lPvCtNYLo80q5i8ZAZha2ZTzsVa1s3jwO6tleVbaEaYqFcQD1Rw7hCVJUszguDbiAi7+dVTC7XgCL21udSBqbnU6Aaa15/mZckXUEdGKCa7PS4GNxZ1uVbUgkE25lSL3B14U32VFmzRRZISkgbNcls6MHVlB9FbgW1vYmvA6QwgOC2oZgBY89PlrUTicY2Zp8OB6JUlgbE24C2ptbw0G+uOEcltPr6vVmzcUjZPTTFLJNhJbZTicFIG59koQvjbrWqb8j8xfBysQQTiXBB5qiL/aoDpRs8PsnC4rDyD/AIaE3L72SZAkguNQ1yGFuK1L+Q3EF9nEsST17gk8eyh+Nr2v4V60Ivny+0jGUk8KX0yz7b9YPdH1NYrO2/WD3R9TWK3OYlsH6tPdX6UtSOD9Wnur9KWoAK538qOzHTaWKJdLS9QwLsq2EgK24aBoiL8gL10RWlfK/tjr5jh0QCKE2mlsMzNbOIlbeBuJA5i9RkaUeyoOnZrzbO1WkghhJ+6hRVj8WAsz+A32pPZiS9Q5AzJ3SSCR4MNxFIYPDmea1rKBc8gBuFXF3WCMk2AA0rz/ACM3Go1bZSbsriJHIpZy2VQuZjbPGAe1mHH0tCBYmw0qS2LFPA8Usiuqx9U9pPS6liO0q6BuzxPHhfSrX5PvJ75064zFrliveOIjWT+J+SHlx37t9q8qfR6WURz4dc7C0LrwKObqx0v2XtfkGJ4V1fiajfz9FY5QlP1aNDS7WeLFYhozZGmkYoRdSM5IzKdL+O8cDXnaa5UlGULaUdkEkDwDHU+2lcBnRnAjgZTK6B51U2ZRcjMxHC3xI4mkdqliJS9sxl7WX0bm/o+HLwrRe8Pgbbc2s2IcEgIiLliiX0Y0HAcyd5O8mneCxCqMrI7o8MeYKbEWOYa2Ol/pSnSTYaYfD4J1Yl8RCZHudBfKVsOG8j4V76PiYzIsMhjvEuYi3ogXNgdCeQ508ntZMTycQhkgVEZVRj6RuTmIJvoLDSm0G1RFhnjiBEszESycRELZY0PAMbluegqT2nLI+LTrVKmwChiCct7XJGlybk15wex4TsibFNrMJ1Rddwumm/iGJ/LlRi9o5DLYRXq9SgPWSZTJbKH6oZS19N/PjanW2R6sK8BXsXWEg9vL22ItzuByFgLVG7ORiiBVDscQbK24nINDqKldqYWRVRpYFhYygKFXLmXKSdL6gG2vjUS96HHRHvtARdfkB652ZA/cjuc2X+Jt1+ApPBwI/ViSURARkglWa5zHSy6/7Uz2kfvX95v6jUrsLrgUMKK33dmLorKAWJ1LjKuo36ca0k6QhXa4j16pw6rh4lzAEDMoVTowB3j51F7QxahBDFfILM5O+R+8bfhG5R7TvNTO3s2aUO0bOsaBuqUKqsGsVsNCQd5pPHYmAbKhjUoZziHZx+IAZhc8bEFQPZSx9xCQrsbC4hnlMccckRYCTrSOrBUZrm5BBA4jgab7TVxJKZMl2hzL1XoZNFXq/wCEbvgakNizuc8QwrzrnkN0ZwAZI1jYEqpW+Ucd16abZds8gaIxZMOqKhJJCgra7Edom5N/GoTf5GUtEdicUsUPUwtmMgUzOBv4iNeORePePgKfYDDII2llMmVY4kyxkAkul+0TcBLDkbmq41WrYuHxBbPA4jURQq7syhPRFg2bRjxtY1eR+klIRxWGydYQzFXwQdc/pBS6ix52y200tak44zgYg7C2LlW8YI1hiNx1hvukfcvIXO8inm2ARJig8pmZYCrMVK2YMoKgH8ItpuFRW0Nky+ax4yR8wlcoASSwtcC5PDsEW4ADnTx9xCRK7FOKeNhhWXUoziyhu0CpbM25QUPG4uKZ4mJguIjd1keyyllfMMykhgW4tZje3Kmuyc8kbRJvcMtrXzW++VR/EWQge2pdtjmAK7hgGl6u7C2aORAQQp1uDmvy0qNSKIzaW0xJHDDGpSGJdFJuWkb1kjfxE6DkABUbWGXKSDwJFO8HgJJElkRSViUFzyB3HXfu4VpROja//wDnjadpMVhifSVZVHiOy3yKflW7q5i8ke0ep2rhzewkzRH+dTb/ADBa6V2njFhhklc2WNGdjyCgk/ShESXZpXp5tPznHSkn7qAdUnIfikb49kX8Ko7xvNMqwKe0VVBrqWNl/Mn4Cp/FwEI2Y3Zrs/tY3IHhrarB5HNk9bi3ldezAoI006x7qLexQ35jlXnYX+TI2U3RH+UboOMFHhWjW69UI5WHGVRcsffFz/J41X9murRdXrm8eJ8K6S2ps6PERPDMuZHFiPoQeBB1BG4iucMds+TA4poJhfK9vEgnsuLAXDLrp4jeDW/lY242iUyw4XalthY6AnWMxhfdke4+YI+Aq8+Q7DFNlrf8U0rfPL/8a1J0kDRxsoNlmKqRzysHH5EH86330BwvV7OwqWsepUn3mGY/M1XjT5xTNJ9QFdt+sHuj6msVnbfrB7o+prFdRiS2D9Wnur9KWpHB+rT3V+lLUAQnTLbowWElnsCwFkU/ic6KPZxPgDXOO0McXUq2sjSSyzPfRmYZ3IXcu6wtvAFX/wAr+3GkxHVIfu8ONRwMpALHxyhkX+aTlWrsHhnnmjiUdqR1UeGY6/ACsJvk6+itIsOz1WDDrIw7TKL77knXd8flV+6C9BzigmKxoBj9KKHQhgbMrMVJ0/h/Px1ttqfNKEDEIDlQa+igsD7T9STXSHRbZow2Dw8I/wCXEin3rDMfi1zWPj4lyc32xS1RJqthoKHGhr1XiXcfYa7RHLGzITK0qGATRpiJCn34jIZjYgXN2VgF4bxvqL2u7ES51Ct1oBUblsCMo36C1vhS2ycVCkkpZJTKzsIzHlugJNyoP4+F+A8ab7QhyRyKQwIlAs3pDR/S8bb6wivWzd6ENlbPmxbiKM5iqEjMxsqLwG+wud3M17ieIFetQuOpSwDZSDvvuN9P7UdHNtNhJGkRQxaJk1JFs1iDpvsQNKbYoar/AIaf0itWk1RKJDCshnTqkKLyLZje/Ow/KoQObWubcuFS+yvWr7KhyaSVDbLS+wVRUR3YgR9c+UAtcxhsiC9id2ppPaGBRGspdjE0YZmOjdYCeyPw2tzN9aYLtOXIknWNnWQqGvqAsaqB7Mule5tpzSlBJIzDMDYnjz+ZqZKTkn8AtEdtH1j+831NTewPOD2IIuuVo162MrmUgM1idxFjexBFQeP9Y/vN9TUz0eeNZYmkmMQVAfRJzam403fGnk9rBbPe3lIectE0TMEZkY37TNckHkd/51XpUOW9jY3sbaEjfY+FTGOQKJAJOt0j7Qv3t3a10pbbO2InwGFw6KQ8RcyG2lyTax43venj9qCQ96NidpplT1O+cG+XJv3DUtobW1+FR2PVQ0/VhwmUZQ/pWLLvp7sLCTPJIUnOHiMmUvmIDPwUKCC7WN7cOdR+OmDGUq8jghQHk9I6rcnU6XGg5WrNL+4xp9Hjo3sgYqVkLFQsTuSN/ZsBv8TXvC7RkisEYZWjizKQGVrLpmVhY251HYPHSQljE5QsjISOKtvFSOGmiVh1sRkHVx2AkKW7I4gG9aSrjVEx2OsZIXM8hjyGSDPvJDZnBzi9yATwvwplFj5sRHhsFcCNZDk04yNqWPG1zbwvTzH41ZA5RDGqYYIFLZtFcHeQO9UHgcW0UiSRmzowIO/UcxxFEPaOQ+fDtBNLEG7SG4ZdDdDmBFtxtfdxp3tA4exInlxEvftlQG+t85Lt8qxsyRJfOXmYGd2jKXGrFnJly6WHZHztT7Z2JyxlsT1LIhyJGY0MjlbCwa11UaXckn2mpn12OJBbSH3hYbnAb8xr871K9GdvDDJiUZcyzRED3srKAf4SGIJ8BvqLxTZkRuRZfge0P70zBqxMd7KxphlikG+N0cfyEN/auifK3tbJgBEp/wDU2Um+6IWLlfEghR4uK5rtV76X9I2xIgWxVYoIYwCfxKt3b4kgfyVE3WiWL4+cOgZczDewUi+ugG++t+H+tbz6D7CGDwqx5QrMS7gcGbh8BYfAnjWk/JbsnznGxodUQiV9+6IqV/mMhXfwz10ZWXjYuCJk+wrU3lwwaK2GnA+8YmI+6t3VhbirE/qrbNad8vOIPW4RLH0JWB4E5kFvaB9a3ye1hHZSukN5RhIhq8hAFremwWMf5nrfPQ3D4qPDmPGFS6SMFK7jHoV+ttQDp8ToBG/4jCxp2ZEswOls5LAWB3kWU107WHixSgi8kuqITbfrB7o+prFZ236we6PqaxXUZEthPVp7q/SlaSwnq091fpWuumHlNCK8WBjd5wWUu6FUTKbFhmtnIO4DT6FOSWyoxctGpul0zDF47tGRVmlswHekJt8GJHjl0qZk2Q2yzh8RixkvC4jtZh1jk3zkaBgpDD2AcDVdfAuioT2iXQkby5vc+0bwPEmrZ5XelAxWMjgw73XD31U6dYdDawNyBce01gnGSZrLG7RE7C2e2Nx0EaxtlZ1ckjTq0IZm9lhlvzYV0sK1l5DsCBBPPoS8ixi1r2jXNc8iS5FuSitnVpiilFUYyXqYV5k3H2GvVYNaCOUdk7VjieWNrxsZZD1qAE2JIyP+LIDr2T8DUXjUtCwuG++HaG42V9RfXXfrVjwk0KmYCTDJIJcRbroyxzFxkIbI3ZCZhbmd1QW18uSTJ6BxHZ5Ws9rchyHKsI+9m/wQlPcbvT/Dj/przs3AvPKkUSlndgqqOJNe8ehDhTvVVU+0C1akIc7HF5R7pqGFTOyTaW/8JqMggLFVUEsSFAG8k6ADxJ0oG9Co9SP8Rv6VpWD0k9oqU6U7GbCZIZBaQWLjkxBJH+vGozD+mnvCgENcaPvH95vrU7gJokhKzKWDLAQFYK1/vNQSDpz9tQk6lpWABJLkAcSSad7VhaN0RxZkRVYciNCPzpSVqgWxbHPGVk6pWVfu9GYMb311AqMlwjiNZSpCOWCtwJXf/wDfbyp7/wAqQ+KfWn77RbEYXC4GOM50lY3GuYuTawGosGJN+VOKpUEhHZ+NliZ3SxQSDMG1UtqV072hNxqOYpPHRZetAj6sWjITNmsDlIsx3g3uPA17wG0EXPHLH1sbPnADFSrDS6sAd40I9nKs7QxPWrNJlC5sgCruAWyqB7FUflUf5aKWiCqRxA7S/wCGn9IpXo1sV8ZiYsPECWkYAnuqPSY+AFzWdqQhZmUblAXXkotVslHlPQl9z/5JTDzR+rEmU9WWy5uGYC9vbapJktFIf4QP8y0+wM7YjCwYCBGaZsST4EN6Ou8akkngFoVBIsPkX6KNisV17eqw7KT/ABOx9Eexbk+0c6qfSXAnD4qWI37EjLr/AAkpf45b/Guo+h3R2PAYSPDx65Rdm7ztqzH2n5AVozy47M6raDuN0qo/5jIR+cZP81NomLsosIuki+GYfy6/0k00G+nWAezrf2H2HQ/Km7w2Yg8CR+WlIslOjWxHxmKiw6AkudbcFXVieWgtfmRUpitn+mLqoR5ASdBcM3on8QuDa3D2VdOgezE2ds2TaUo+/nRo8OCdytoDa/EjPfugVXegOwGxWOhS2kbRzNuKhInUnMfxZvRHE5tdxrKatpCUbTkzafkb6NNh8O88oKyT2yqRYrEl8twdQWJLa62K33VsWiitkq6MgrU/l3whtg5/wxu6Nz+8C2tw3rW2K1z5co2OBiF7R+cp1nILZiCeQzAa+NKauLKjsoXRzZ/XYvDqumaeJ7tpYRFXIF9blVIsOfLWug65WixZjljeCRmeOS6E2O4ntIW9IErY2OoJFdEdBukD43DdbJF1TByhW9wbAG4PI33GsPH9K4muWDXYttv1g90fU1is7b9YPdH1NYrpMCWwnq091fpVN210LwkSTYpopcQyK8vVF2IZhdsuQaMCeBBHhVywfq091fpS1JpMabRzDtfakMj5Yhh4ddFhVyQTqQmdyI9e6o3V5wmwmVRIYMQ0JYAyJGzC/IcXPsuK6c6hb3yi/OwvXu1Q8Se2afmfwjXnkb2Y8UOIYpKiSTL1ayoUchUALFTuudPhWxKLUVaVdGbbbthWDWaKYjjzaQviZv8AHl/rNK42O2GB/wC+B/kNdE7S8luzJpGkaAqzElskjqCTqTlDWHwFetk+TDZ0Dq6xM7K2ZetdnCneCFJy3HO16VdlcyD8jvQPzSIYrEJ/xEg7KnfFGdbeDneeWg51o3HxFpn8GI/Sbf2rsCqXtfyXbPxErzMkiO5zMY5GUEnecu4X8BQxRdbOd8Bh2u7WIyxMb+O6tjeQvocZH8/mXsRkiAEek+5n9i7h4k8quh8j+B17eJy2tlMun0v86veBwaQxpFEoVEUKqjcANBQlQ5O+kc9+XIX2iwG/LH/TVHwsV5IxzYD51030m6AYLHS9bPG3WWALI7KSFvYGxtx325VX18jGADhs+IsCDl6wW04Xy5viDehofMpPkY6G+cYhsZMp6qGQ9Xf8UoO+x3hd/ttyNUjpkc2NlKm/bf8AMOwI+VdV7M2dHBGsUKKiLuVRYf7+NUvpH5KcJippJ80scshucjDLm4nKRx3n486KJUvs57WO2Hlb/uRj+on6VuHyP9COpwz46dbSyRMIlI1SMj0vBm+Q9pqf2N5JMJCwMry4gAhskpGQsNxKqBe2uhuKv5hGXLbs2tbw3W/KhKgk7OOUhJ1A30+aG2Fdv+4g/PMf7Vu2TyKYTNdJ8TGvBQykD2FlJ3U62L5IMHC+eV5cQAQQkpXJmG4sFAzWvx0pcWX+RCHkX6G+awHFSr99OBl01SLeBrxb0j8K0btRbzye3+1de2rT+1fIqzSu8GMCqzEhZI72B3DMG1sNN3Cm1aJi0tmp3h/4Zyd2ZB+ZB/tW3PId0QEaHHSrZ3usIPBPxOL8WOnsHjS+yfI/YFMXietjZkYpHHkJKbruWJy2JBAA3762nFGFAUAAAAADcANwFKMaCcr0e61P5ftlZoIZxfsM0bcrPZwT7Clv562xUb0g2LFjIGgmBKMVJymxupDCx9oqhJ0zkhMMbai1Wnof0RfaWMUC4gsrzSDcLAZkB3ZydLbwDfhW78D5Mdmx6nD9aeczM/8AlJyj8qtWEwiRKEiRUUblQAAfAUkhuV9IpXlJ6IzYrDwrhMoMB0iJsrLly2B3Agbr6U18lnQrEYJ5psVkDuixqENyAGLsWIAGpI013VsailxV2HJ8ePwFFFFUSFYYXrNFAEH0i6J4XGxiOeMWW+Rl7LLfflI4HluPKlOi/R6LAwmGEuVLlruQTcgDgBpoKmKKKHbqiE236we6PqaxWdt+sHuj6msUCGuF2lJkXtfhHAcvZSv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h9sbQkzjtfhHAcz4UUUUAf/2Q=="/>
          <p:cNvSpPr>
            <a:spLocks noChangeAspect="1" noChangeArrowheads="1"/>
          </p:cNvSpPr>
          <p:nvPr/>
        </p:nvSpPr>
        <p:spPr bwMode="auto">
          <a:xfrm>
            <a:off x="155575" y="-1858963"/>
            <a:ext cx="7324725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4" descr="data:image/jpeg;base64,/9j/4AAQSkZJRgABAQAAAQABAAD/2wCEAAkGBxQTEhUUEhQWFhUXFRgaGBgXGR0gHBwZGB0gGRwcGBscHyggGholHBwgITEhJikrLi4uGyA0ODMtNygtLiwBCgoKDg0OGxAQGywkICQsLC8sLCw0LCwsLCwsNCwsLCwsLCw0LCwsLCwsLCwsLCwsLCwsLCwsLCwsLCwsLCwsLP/AABEIAKMBNAMBIgACEQEDEQH/xAAcAAABBAMBAAAAAAAAAAAAAAAAAwQFBgEHCAL/xABIEAACAQIDBAUJBgQEBQQDAQABAgMAEQQSIQUxQVEGEyJSYQcUMjNxcoGhsRUjQpGS0WKCssFzouHxJENTY9I0k8LwF3SDCP/EABkBAAMBAQEAAAAAAAAAAAAAAAABAgMEBf/EACgRAAICAgIBBAIBBQAAAAAAAAABAhEDMRIhBCIyQVETkWEUI0Jxgf/aAAwDAQACEQMRAD8A3NhMKnVp2F9FfwjlSvmqdxf0ijB+rT3V+lLUAI+ap3F/SKPNU7i/pFLUUAI+ap3F/SKPNU7i/pFLUUAI+ap3F/SKPNU7i/pFLUUAI+ap3F/SKPNU7i/pFLUUAI+ap3F/SKPNU7i/pFLUUAI+ap3F/SKPNU7i/pFLUUAI+ap3F/SKPNU7i/pFLUUAI+ap3F/SKDhk7i/pFLUUAI+bJ3F/IUebJ3F/IUtRQAj5qncX9Io81TuL+kUtRQAj5qncX9Io81TuL+kUtRQAj5qncX9Io81TuL+kUtRQAj5qncX9Io81TuL+kUtRQAj5qncX9Io81TuL+kUtRQAj5qncX9Io81TuL+kUtRQAj5qncX9Io81TuL+kUtRQAj5qncX9Io81TuL+kUtRQAj5qncX9Io81TuL+kUtRQBX9t4ZM47C+iOA5mildt+sHuj6msUAS2D9Wnur9KWpHB+rT3V+lLUAYrNYrNAGL1msAUE0AFZpucWgNi6g8iwv+VLg0rTAzRRRTAKKhuknSaDBIrTsbsbKqi7NbfYchxJ01HMVVW8rmE/6OI/Sn/nSspRbNh0VG9Htspi8Ok8YIVs2jbwVYqQfEEGlNsbWhwsTTTuEjXeTz4ADeSeAGtOya+B9RVAPldwPcxP/ALX+tWbov0lhx0bSQZwFbKwdcrA2B3ciDvFK0U4tEzRTbaOPjgjaWZwiKLszGwAqlT+VnAA2HXt4iFrfO1FiUW9F+oqA6L9LsNjs3UM10tdXUq1juIB3jhepDa21osNGZJ3CINLniTuAG8nwFFhTuh/WLVTYfKds9j6yQe2GX/xqf2L0gw+LVmw8gcIQG0IsSLgEEA7qLQ3FraJSiobpB0mw2CVWxMmTMbKLFmNt9lUE2HE1C/8A5O2fwmc+yGX/AMKHJIFFvSLnXnNTbZm0Y8REk0LZo3F1O7w3HUG+ljUbt7pPhsIUGIkyF75QFZjpxIUGw8TRa2TTbpE7RVYh6f7PZlUYgAsQqgq4uSbAC68TpTXbvlIwOHZkztNIpIKQrm7Q3gtooN/GlyRXCX0XGiqX0H6djaEsydT1ORUZAzgsysSCSANLEAcd9XOmnZLVOgBrNYAopgANZrFZoAKKKKACiiigCE236we6PqaxWdt+sHuj6msUAS2D9Wnur9KWpHB+rT3V+lLUAFN/PY+s6nOvWBM+S4zZL2zW32vpenFa7a46TDNezbO7PLR9f70DSNh1W+n23mweFLx2613EcebcGa5zEcQqgtbjarLWt/LjiRHhMO1iSMUMuoAuY5F1J8DUzvi6BLs1xtY4bq88oM07kl3kPEm+n+mgvYCrt5GOkzu8mDkZnUJ1kJY3YKpCshO8gZlIvu14WrWMKTzLmVSQCQVRQTcHLqWvx5W31aPJl0faXHsDLJC8ADnKTmYEgMuhAA53BGu6uTApKXb7NpYpKPJ6N/Cq/wBMelUWAizP2pG0jjB1Y/2UcTXrph0niwEGd+050jjB7Tt4eA3k8BWgdr7TlxMpmnbPI35Ab8qjgo+ddhnGPyzO19qy4mVpsQ+Z2/So4Kg/Co+e80xx2P8ANgLWM7aqD/ygdzsP+ob9kcN51tXnG4lYUubGVh2E7oP43H9I4792+ryOWYkklibkneSd5NDKs6L8n+34sJsKGfEPYXmO+7Mxlc5VvqzGtZ9KelE2PlEkvZjW/VRDcnie85HHhwqESZ2jiSQnJCpEacFzEsxt3iSda9NIqgvISFHLex5DxpUNJIJJljXO+78K8WPL2czWzfIjtUR4LG4mdgFE1zwAyxjd4WIAHhWo9kZcXi41xD5Itb2O5FBbKviTpzNyd9SWHxBEAgVj1IcuRwZ+BPMAWA9l+VFCffRP9Nelkm0Jbm6wIfu4+dj6bjnyHD6VuSYKLsbAf/bDx0pS41LGyjeeQqDxc5nksgIQXsDwHFm8f9qdFNmxvJN0jTDnG4qc2UJEkajexJc5VHE7rnxqO6U9Jp8bN1s2gW/Vxg9mMH6ueLf2qtwqFUADQbvad7HxPyGg8VJJAAWc2A3nj4BebH5anhSoEq7HBxOVDI5sgNha12bflXlzJ4DxIBt3ku6YxYTD42ac3ZpIhHGu9yFbsrfgOJ4DfWsZZWne57KKLADco4KvNidb8TcmpOFN2m4WAG4DjbxO8njSYtkvtvbMuLmaedrudFA9FEvoqeHM8TTKTGCNc7a3uEXvHj/KOPjpzsjLKqAs3ojgN7HflHLxPD8rweKxTSvmO82AA3KBuVRwApUNujfmwuma4HYuGeTt4iVXaKO+rZnYhj3UF9T8BWsMZtWSaVpp3LyMbk/QAfhUDQCouORrLnbMVRUW/BV3KPD+5NOsMwWzEBnPq0I0v33/AIF5fiNhuvSasEqJzDY4wL2f/UOmh/6ETD0h/wB5xu7q68QKjjKiKXItGulhoWbuD+54CkkS+Ys1gO1LI2pF+J5sx0CjeagdqY7rH7IyouiLyHM/xHeT/YCnQ7Lh5KttldsRM9rTB4SBuAYXUDwzIorpSuXdtzQRw7MngC9YiqXC7yYirEtbc2fML8b101hsSHiWRNQyBl8QRcVa6MZbFXkABJNgN5NVjGdO8MLrATiXGlotUB5NKbIvsvfwNav2ztWfFw3xEkssnWWfDqAiRG9yCoF2IFxmc2O+1JzbZePs5E7Nlsuih2sVjTgcq6k6fCuPL5LXUF2dWLxHJWy54vb2OlbMJlgCkFUiQODbhIzgF13aLk9tS2zenYVsmNQRcBOhJhPv37UJ94W19I1rqHpDKrWMaknIFGY6s4JsbjSwBufZSm0OkDlWComYFgO0bjKcrX3W1IbiCt65IeR5Cl6qaOn+iUl0b0ilDC6kEcwbivdaE2NtTEYaZWw6NHc2MYT7sgCzCVBoGD37QymwG8aVtzoj0i88STNGY5IpOrlW4Zc1g10YekpBB3DfXpY8yn0cWbx5Yt6J+iiitjnITbfrB7o+prFZ236we6PqaxQBLYT1ae6v0pakcH6tPdX6UtQAVqx8UT0pAJ0WHq1HIdUZT+Zb5VtOtE4baufpRnGi+cmL22hMV/iV+lTIuCu/9G9qa7S2dFPGY540kQ71cAj267j406qq+UXpauzsNnAzzSHJEl7Xa2rE8FUan4DjVEGmTiIsDj8Xh85MQdgrr2stwAA2u8EAEniuutXnyJRQk4iRJA0llUoBYqt2OYiw9I/JRfU1plIBmBZixYdrjqtyb8CSdb+I8Km9nY6TBzQ4jDZkZR2gxNmO4h+GQ93eN97iuZOMZ2dDyOceLJHppt9Wx+J85jld1maNMjqoWNDlAAKHUkFieN/Coh9pwGJmSKVXXVc7KVuSBcgAXGtIjGRz4ydpIy/WyOwsxXL6Tnd+WtR80wMcpVcostluTbtLxOprVTd0TSI2aUsSzEszG5J3k1KbKkw8UWeZJJJHJyBCAAqmxJJB1v4fSoUNenspskPuE/mxq9Ek3HtXCtoI8Qjbr5kIud19Ad9RvSBmeRlQM0cKruBstwMxbfa7ki58KbwjUe0fWp3AbViiwe0Y2sZppFVBxy3Nz7Bc/G3Ond7G9dERsLqVDvOzACwUImZiTqbXYAaDn9alE2nhCQC84H+Cv5263WoCD1Lf4i/RqONK2CH3STFKX6qIkxpxIylmIuSwubWvYC/1pTZkkEcIMplDs59BVYFRprdhax+vhTjo1glm2kiOoZbsSp3HKmbXmNL28KjtqgCQqosoeXKOQ6xgB+VP+Q+SawjYSUqqzSBidc0QFgN5vmI0FzVa2ji+sbQZUHorfcOZ5seJpTDaF/CN/p/rTB6QMsEGIwyKisk1woLFCtiWF72Yb/2qSwZwczBBNNESDrLELaC+9G9u8cqruIPbI/hT+kUrs5u0x4hH/pNIYhtGYyEyKjCMHKuhIXiAW3ZjvPtp9gI8MkatJK4kYEkCPMAL2GuYbxrTltrRjZXmwI604jMwtrl9INfdbQLzqJB0X3RTYlsnY2wpuROxy2OUxFS264vcgaV4jx+GBJbziZjyyRLYCwFznaw5C1R2HUM3a3BWJ+Av/akDcaHeND8NKkol9sTiZsPBAnVxvkIBYsWkkORmdjqcpuoHAA8zTXHbAljxD4cWZ0K3O4WYgA67hdhSBlIiikXRopSB4bpF/wA2apE7afF40TydWrEKrKLgEBbab7m/at+1EnUWxxjykkQDXB1Fjx9orqPyT4/rtlYU8UTqj/8AyJj+iitE7S6Mq8hZJMlzchlvv4i1t9r/ABq69BNs4vAYcwRJBMpkZ7s7Ke1a40DDh86xXkY92aZPEy/RtTa/RXDYg5njAcCwkQlHF9fSWxI8DpWpOmmycRhsX1KEGGRbxNKqMJGGrrdbWIBG8a6mrBi/KDjnKwjDxwySNYSq3WBVALN2CF1sLDhVe2zhsdJMyYnFGRoXRlByrkYpe4VUIJyvY38fhGbJiabf7JxKeOVP9EDjMVPHdZMPCQxAAzHtAabrGwA/L40lD0jZCCYYYW0W5Qscm4m4IuBppvtalNvSypOpds6kDRgBfW5ANrBtAfGoHFo00vZUgm+VL3yqptqdxP7isIQjJW0q/wCnVkyxS9Ld/RdNnbbw7uEmnnYHVvN4Am4XK5mdmsd1wqnxFbb6FY7BNF1WCsuXtNGwKyAt+KQN2ixt6Rve281qDo9sqOKJ2YgTaZb8R6LKOZ4/y1IQSOe3DIUlW4WRTqvMHgRcaqdNPCs4+VHFKorowljeRWzelFVLoD0t89RklyriI/SVToyXsJE/hJBFrmxFqttesmmrONpp0yE236we6PqaxWdt+sHuj6msUxEtg/Vp7q/SlqRwfq091fpS1AHiY2UnkDXK3Rzat9pYaUcMTBrxIMgBLeOVvlXVMouCPA1yxPsiNRE0fWdaVkkfcAoWTshOZCqSd+8eyom0tmuNNukdU1zv5Y9sjEbSCKQyYYdWANxk9J/yYqp9w1dNheVeNMOVxKyyToSqsqC0p3qCRor6gE2AuCRyrVOzITPjVLEM0kzu3LM9308LtUTyLjaJcXF9nnaiqkkS3uckbObjQltV8LAL+Zp1taYMTZFS+QAX0DLvt4ePNvyadKredYmyhcspQWO4ISAbeNhrzobDkpmL6MmbLcbxroN9sxvXPJLqwQ02VHICzRyvGpdg7Lm0WNc5ZrEXNjoOJvRtNCI5CXL50jdWbRiGZbXGtjpzrOG2bKwmKF7XlDKoYg9XkYA20uc+g/hr1ttXHXiRs7XjBYi19FI04WFh8K3j7i1oU8nM8EeMzYllVBDJYsbDMRYa87XA9tQ2I9GH/CH1NMQaf4o6RDlEP6mrayUj3h/TT3hTLGntv7x+tSEEZDxkggMdCQbH2c6YYz0294/U0kNk5t/Zi4eONUN80eHkbX8boWNvDiNONRPL2inuCcSognkITrVQtyRI7KovoBuF+F6ebdw4TqgkIRDrnDZyxzEWMgOU9kA2AFs1S5eqgS6IbGSskzMjMrA6FSQRpbQjUaXFSOy8AJchkfJGkTySMBc5QwFlHFiWAFRmOUtMwAJJewA3k3sAOZqb2GZQ0YiljiYxMD1uUAjMOz2lIzXA0twpz6TBDXHYVEYmJ88bwMysRY78pDDvBlIqDerR0jefrnXEOjOkBXsBQACb27IGupO7jVXelB3FMcicw2y5Z5W6tdAFuzEKi9kekx0H1rEuEEUssYdXKxyAst7ZgpuBffY6X4062OcV1j+bo0iAoXTLmS6gEZgdAdNCLGkMfGRNKWjaJmjdmRjexYEnKbeib6fWlb50C0Q0EWd1S9szKvsubVI4/D9XIY9+S63P8JIqLDFSCN4II9o1qSxczO+djdmUMTzLak/ma0YkZw+5/wDCk+leNWZcoJLgGwFyTuawH8QNKYZdJPCF/wBqX6N7TmiKmAKXLdXlZb36zUDmNQdQRUu0uij2+BeNJopFysUWQA2uCh3EDccrMbHXSoMb6uG3sF1OKQ9XkUnIdSM7EWdlVmLKnaIF9CBVSeLKxU71JB9o0qccuUUwYscbITcyPfnmb962J5NNinEYuXCYszROIBIliMwsVvcOGBuGB/OtbobG438PbWytm9LYpNt4HERAopWOGS/ekzKR7AzjXwpuMWu0NZJrTZfsT0CngIlglSbJf7to8rsDa+WTPlDgDTQA3N7XuKttnY+NklaSHC4j7xkMgIykGwS5LHtCwBJBNsutq3lRWcvGxt3RDzTezm7GiWLNFicoKlQVcZm3AhbqbA2tY3PC1edkxBHOhBbQBiCRbUrcb9CG4nU77VefLHs7qMuKRo7TMIpI3B7XZ9JSDwVdRyBqgyYxAInEqsdCRxOWw13gN4+zhXHmwuNxWmbxkmkz3IoAOdlXt5TITdxe4DC+6+mg3Br8KV2XgcQzOuFXVkWVobHVWID6i7AjNmsBe17a2r3NtCFCzmMSyhQFDj1djc2OvaBNyON/CluhWMZtrYZ2YBnkyZhfL1fVscu+2ZiotfU3pYU2+10E5UTvRrG9RtJHRWMMaDDPnUqwaR16yTKQCAJAosw3Kx047kgxCsXANyjZW8DlD2/JgfjWoulitHiNorbtFetTnlaMN/Wrj4VsfoxiRI2LYbjidP8A2Ya7cLfKUfpkZoJRjJfKM7b9YPdH1NYrO2/WD3R9TWK6DmJbB+rT3V+lLUjg/Vp7q/SlqAMGudekYEUEMgFmTGTwONLNH6wA3F9NVuDuPsrouuben/r8Thy1hHicRKBzLdWFHhcSfKs5/Bpivl0VdWkLgMSCwvpxUrmuPAqDb/SnGCwr2LAMA0qxoRckt+OzcDZQBx+d7t0v2ZE+ytnYhTknaOCJSNLgISS55KAT8fGoCEnqQFluMO2aK47JJ0csuhNzqW3gAeNZZEoh3Ih8aCVKJnYMc1iLm9xZtRm3Ei17aA07wznqUa4tl1Hs/wBqaYjHsszMCVNjYoWFhlIIubEj9zvtUlgMF/w8K8ZDEnsznL+XarDJpL+Qe7RCQSKDJI7SANKwCxMF1HaYm+lhcADx3142ipCyXYtdlOY3uQQGUm/GxFPdnwTmaURS9VEcQyFs2Vc5bQADVmtbQDdypntFwUkIdnHWCztva3E8v9q6o+8pPohL1O4DGxxPGZY846kBTocpu3aynst7DSWzNlL1RxGILLAGyqF9KZ7XyR8gPxPuG7fuW2Q8mderSJz1IJ61QVVQbk3Y2X21eRel2TFjrauIEk8TrL1gyoN2UgqoDXTct2udLjWmeG2G00GLxAcAQFezb0sx114WFOcazHER51iXdYwhQrA31GXQ63HwtTTZeOxBSXB4dc3nLLcAdrsa6Hgtt5PAUsXUUVM87JijaNVmcohxBzMBe3YFj7L8afbd2ekDIidaQWDBmKFGG66ZePt18K8z4XCx5E6x5IlntLIo9Jgna6u3/LvYA7955V621i1kaPJKGVWssaxlFjUkbrk3vz8Kid80EdDXZOISLaEbymyLMSx5C5F+eh1+FPUx8SYsTMrSJnmaMLbeznIxDbwN9udqhMTh2kxBRAWZpCFA4ksamtkbSXDMAwJOXKJI8pZcrnNkzaENa17g2rSftaEtjTakdpH7Eq5os333ptmPpHQaE/3qBep7aMuaSdxJ1gYE5tb2ZtAQ2oI5cKj9nbOMzMMwREUs8jblX+5J0A40Q0gkTOytnhxLKwmZQyoEgHaZit7toQFA8N5pvjMEYncdqxgLDOLNZlvZhwYHQ+ynGzYFHWzSyzRxiQJlh9Jmy5uYAAA486S2lhyjN22kVoM6MxNyjC4ve5B3i1Qn6ylorz1IP+H/AA0/ppvg8G8rhEFybm50AA1LMeCjian9jbKWY9onKqxZmXcqZGZna43WSw3asL8q0k6VslDDA+jP/wDrt82QVH7OlKlspIbLmUg2IZO1oRxtep/HYVE60xhwkmDzqJLZgGkAsbe7f2EVXME1pFIBPaGgFyQdCPypJ2hvoumK2WgwrrCUlkOR5Ji6EstizCMZsyBbLcnU3NV/ExK2JTMbLK0TE8g9sx+tP9lYHCZJGl64mNSX9FUDXsqqb5mZju3cajsauaCJ+Ks8bf1j5MR8Kzx9Whvsk+nex48LiikVwhjVwCb5b3BFzra63150liE81gUZR51LkluRrFEO0gHJ3NmPJQo40bFhzZ8ViLvFhwosxJ6yQ+qhBP4fxNyUHnUVi8W8rtJI2Z3YlmPEn6ezhWrJR19sfHCeCKZTcSRo4/mAP96eVQvIntPrtlxqT2oXaI+wHMv+VgPhV8NNaM3so/lcIOEjRQOuadTCTuUqGLs38PV5lPvCtNYLo80q5i8ZAZha2ZTzsVa1s3jwO6tleVbaEaYqFcQD1Rw7hCVJUszguDbiAi7+dVTC7XgCL21udSBqbnU6Aaa15/mZckXUEdGKCa7PS4GNxZ1uVbUgkE25lSL3B14U32VFmzRRZISkgbNcls6MHVlB9FbgW1vYmvA6QwgOC2oZgBY89PlrUTicY2Zp8OB6JUlgbE24C2ptbw0G+uOEcltPr6vVmzcUjZPTTFLJNhJbZTicFIG59koQvjbrWqb8j8xfBysQQTiXBB5qiL/aoDpRs8PsnC4rDyD/AIaE3L72SZAkguNQ1yGFuK1L+Q3EF9nEsST17gk8eyh+Nr2v4V60Ivny+0jGUk8KX0yz7b9YPdH1NYrO2/WD3R9TWK3OYlsH6tPdX6UtSOD9Wnur9KWoAK538qOzHTaWKJdLS9QwLsq2EgK24aBoiL8gL10RWlfK/tjr5jh0QCKE2mlsMzNbOIlbeBuJA5i9RkaUeyoOnZrzbO1WkghhJ+6hRVj8WAsz+A32pPZiS9Q5AzJ3SSCR4MNxFIYPDmea1rKBc8gBuFXF3WCMk2AA0rz/ACM3Go1bZSbsriJHIpZy2VQuZjbPGAe1mHH0tCBYmw0qS2LFPA8Usiuqx9U9pPS6liO0q6BuzxPHhfSrX5PvJ75064zFrliveOIjWT+J+SHlx37t9q8qfR6WURz4dc7C0LrwKObqx0v2XtfkGJ4V1fiajfz9FY5QlP1aNDS7WeLFYhozZGmkYoRdSM5IzKdL+O8cDXnaa5UlGULaUdkEkDwDHU+2lcBnRnAjgZTK6B51U2ZRcjMxHC3xI4mkdqliJS9sxl7WX0bm/o+HLwrRe8Pgbbc2s2IcEgIiLliiX0Y0HAcyd5O8mneCxCqMrI7o8MeYKbEWOYa2Ol/pSnSTYaYfD4J1Yl8RCZHudBfKVsOG8j4V76PiYzIsMhjvEuYi3ogXNgdCeQ508ntZMTycQhkgVEZVRj6RuTmIJvoLDSm0G1RFhnjiBEszESycRELZY0PAMbluegqT2nLI+LTrVKmwChiCct7XJGlybk15wex4TsibFNrMJ1Rddwumm/iGJ/LlRi9o5DLYRXq9SgPWSZTJbKH6oZS19N/PjanW2R6sK8BXsXWEg9vL22ItzuByFgLVG7ORiiBVDscQbK24nINDqKldqYWRVRpYFhYygKFXLmXKSdL6gG2vjUS96HHRHvtARdfkB652ZA/cjuc2X+Jt1+ApPBwI/ViSURARkglWa5zHSy6/7Uz2kfvX95v6jUrsLrgUMKK33dmLorKAWJ1LjKuo36ca0k6QhXa4j16pw6rh4lzAEDMoVTowB3j51F7QxahBDFfILM5O+R+8bfhG5R7TvNTO3s2aUO0bOsaBuqUKqsGsVsNCQd5pPHYmAbKhjUoZziHZx+IAZhc8bEFQPZSx9xCQrsbC4hnlMccckRYCTrSOrBUZrm5BBA4jgab7TVxJKZMl2hzL1XoZNFXq/wCEbvgakNizuc8QwrzrnkN0ZwAZI1jYEqpW+Ucd16abZds8gaIxZMOqKhJJCgra7Edom5N/GoTf5GUtEdicUsUPUwtmMgUzOBv4iNeORePePgKfYDDII2llMmVY4kyxkAkul+0TcBLDkbmq41WrYuHxBbPA4jURQq7syhPRFg2bRjxtY1eR+klIRxWGydYQzFXwQdc/pBS6ix52y200tak44zgYg7C2LlW8YI1hiNx1hvukfcvIXO8inm2ARJig8pmZYCrMVK2YMoKgH8ItpuFRW0Nky+ax4yR8wlcoASSwtcC5PDsEW4ADnTx9xCRK7FOKeNhhWXUoziyhu0CpbM25QUPG4uKZ4mJguIjd1keyyllfMMykhgW4tZje3Kmuyc8kbRJvcMtrXzW++VR/EWQge2pdtjmAK7hgGl6u7C2aORAQQp1uDmvy0qNSKIzaW0xJHDDGpSGJdFJuWkb1kjfxE6DkABUbWGXKSDwJFO8HgJJElkRSViUFzyB3HXfu4VpROja//wDnjadpMVhifSVZVHiOy3yKflW7q5i8ke0ep2rhzewkzRH+dTb/ADBa6V2njFhhklc2WNGdjyCgk/ShESXZpXp5tPznHSkn7qAdUnIfikb49kX8Ko7xvNMqwKe0VVBrqWNl/Mn4Cp/FwEI2Y3Zrs/tY3IHhrarB5HNk9bi3ldezAoI006x7qLexQ35jlXnYX+TI2U3RH+UboOMFHhWjW69UI5WHGVRcsffFz/J41X9murRdXrm8eJ8K6S2ps6PERPDMuZHFiPoQeBB1BG4iucMds+TA4poJhfK9vEgnsuLAXDLrp4jeDW/lY242iUyw4XalthY6AnWMxhfdke4+YI+Aq8+Q7DFNlrf8U0rfPL/8a1J0kDRxsoNlmKqRzysHH5EH86330BwvV7OwqWsepUn3mGY/M1XjT5xTNJ9QFdt+sHuj6msVnbfrB7o+prFdRiS2D9Wnur9KWpHB+rT3V+lLUAQnTLbowWElnsCwFkU/ic6KPZxPgDXOO0McXUq2sjSSyzPfRmYZ3IXcu6wtvAFX/wAr+3GkxHVIfu8ONRwMpALHxyhkX+aTlWrsHhnnmjiUdqR1UeGY6/ACsJvk6+itIsOz1WDDrIw7TKL77knXd8flV+6C9BzigmKxoBj9KKHQhgbMrMVJ0/h/Px1ttqfNKEDEIDlQa+igsD7T9STXSHRbZow2Dw8I/wCXEin3rDMfi1zWPj4lyc32xS1RJqthoKHGhr1XiXcfYa7RHLGzITK0qGATRpiJCn34jIZjYgXN2VgF4bxvqL2u7ES51Ct1oBUblsCMo36C1vhS2ycVCkkpZJTKzsIzHlugJNyoP4+F+A8ab7QhyRyKQwIlAs3pDR/S8bb6wivWzd6ENlbPmxbiKM5iqEjMxsqLwG+wud3M17ieIFetQuOpSwDZSDvvuN9P7UdHNtNhJGkRQxaJk1JFs1iDpvsQNKbYoar/AIaf0itWk1RKJDCshnTqkKLyLZje/Ow/KoQObWubcuFS+yvWr7KhyaSVDbLS+wVRUR3YgR9c+UAtcxhsiC9id2ppPaGBRGspdjE0YZmOjdYCeyPw2tzN9aYLtOXIknWNnWQqGvqAsaqB7Mule5tpzSlBJIzDMDYnjz+ZqZKTkn8AtEdtH1j+831NTewPOD2IIuuVo162MrmUgM1idxFjexBFQeP9Y/vN9TUz0eeNZYmkmMQVAfRJzam403fGnk9rBbPe3lIectE0TMEZkY37TNckHkd/51XpUOW9jY3sbaEjfY+FTGOQKJAJOt0j7Qv3t3a10pbbO2InwGFw6KQ8RcyG2lyTax43venj9qCQ96NidpplT1O+cG+XJv3DUtobW1+FR2PVQ0/VhwmUZQ/pWLLvp7sLCTPJIUnOHiMmUvmIDPwUKCC7WN7cOdR+OmDGUq8jghQHk9I6rcnU6XGg5WrNL+4xp9Hjo3sgYqVkLFQsTuSN/ZsBv8TXvC7RkisEYZWjizKQGVrLpmVhY251HYPHSQljE5QsjISOKtvFSOGmiVh1sRkHVx2AkKW7I4gG9aSrjVEx2OsZIXM8hjyGSDPvJDZnBzi9yATwvwplFj5sRHhsFcCNZDk04yNqWPG1zbwvTzH41ZA5RDGqYYIFLZtFcHeQO9UHgcW0UiSRmzowIO/UcxxFEPaOQ+fDtBNLEG7SG4ZdDdDmBFtxtfdxp3tA4exInlxEvftlQG+t85Lt8qxsyRJfOXmYGd2jKXGrFnJly6WHZHztT7Z2JyxlsT1LIhyJGY0MjlbCwa11UaXckn2mpn12OJBbSH3hYbnAb8xr871K9GdvDDJiUZcyzRED3srKAf4SGIJ8BvqLxTZkRuRZfge0P70zBqxMd7KxphlikG+N0cfyEN/auifK3tbJgBEp/wDU2Um+6IWLlfEghR4uK5rtV76X9I2xIgWxVYoIYwCfxKt3b4kgfyVE3WiWL4+cOgZczDewUi+ugG++t+H+tbz6D7CGDwqx5QrMS7gcGbh8BYfAnjWk/JbsnznGxodUQiV9+6IqV/mMhXfwz10ZWXjYuCJk+wrU3lwwaK2GnA+8YmI+6t3VhbirE/qrbNad8vOIPW4RLH0JWB4E5kFvaB9a3ye1hHZSukN5RhIhq8hAFremwWMf5nrfPQ3D4qPDmPGFS6SMFK7jHoV+ttQDp8ToBG/4jCxp2ZEswOls5LAWB3kWU107WHixSgi8kuqITbfrB7o+prFZ236we6PqaxXUZEthPVp7q/SlaSwnq091fpWuumHlNCK8WBjd5wWUu6FUTKbFhmtnIO4DT6FOSWyoxctGpul0zDF47tGRVmlswHekJt8GJHjl0qZk2Q2yzh8RixkvC4jtZh1jk3zkaBgpDD2AcDVdfAuioT2iXQkby5vc+0bwPEmrZ5XelAxWMjgw73XD31U6dYdDawNyBce01gnGSZrLG7RE7C2e2Nx0EaxtlZ1ckjTq0IZm9lhlvzYV0sK1l5DsCBBPPoS8ixi1r2jXNc8iS5FuSitnVpiilFUYyXqYV5k3H2GvVYNaCOUdk7VjieWNrxsZZD1qAE2JIyP+LIDr2T8DUXjUtCwuG++HaG42V9RfXXfrVjwk0KmYCTDJIJcRbroyxzFxkIbI3ZCZhbmd1QW18uSTJ6BxHZ5Ws9rchyHKsI+9m/wQlPcbvT/Dj/przs3AvPKkUSlndgqqOJNe8ehDhTvVVU+0C1akIc7HF5R7pqGFTOyTaW/8JqMggLFVUEsSFAG8k6ADxJ0oG9Co9SP8Rv6VpWD0k9oqU6U7GbCZIZBaQWLjkxBJH+vGozD+mnvCgENcaPvH95vrU7gJokhKzKWDLAQFYK1/vNQSDpz9tQk6lpWABJLkAcSSad7VhaN0RxZkRVYciNCPzpSVqgWxbHPGVk6pWVfu9GYMb311AqMlwjiNZSpCOWCtwJXf/wDfbyp7/wAqQ+KfWn77RbEYXC4GOM50lY3GuYuTawGosGJN+VOKpUEhHZ+NliZ3SxQSDMG1UtqV072hNxqOYpPHRZetAj6sWjITNmsDlIsx3g3uPA17wG0EXPHLH1sbPnADFSrDS6sAd40I9nKs7QxPWrNJlC5sgCruAWyqB7FUflUf5aKWiCqRxA7S/wCGn9IpXo1sV8ZiYsPECWkYAnuqPSY+AFzWdqQhZmUblAXXkotVslHlPQl9z/5JTDzR+rEmU9WWy5uGYC9vbapJktFIf4QP8y0+wM7YjCwYCBGaZsST4EN6Ou8akkngFoVBIsPkX6KNisV17eqw7KT/ABOx9Eexbk+0c6qfSXAnD4qWI37EjLr/AAkpf45b/Guo+h3R2PAYSPDx65Rdm7ztqzH2n5AVozy47M6raDuN0qo/5jIR+cZP81NomLsosIuki+GYfy6/0k00G+nWAezrf2H2HQ/Km7w2Yg8CR+WlIslOjWxHxmKiw6AkudbcFXVieWgtfmRUpitn+mLqoR5ASdBcM3on8QuDa3D2VdOgezE2ds2TaUo+/nRo8OCdytoDa/EjPfugVXegOwGxWOhS2kbRzNuKhInUnMfxZvRHE5tdxrKatpCUbTkzafkb6NNh8O88oKyT2yqRYrEl8twdQWJLa62K33VsWiitkq6MgrU/l3whtg5/wxu6Nz+8C2tw3rW2K1z5co2OBiF7R+cp1nILZiCeQzAa+NKauLKjsoXRzZ/XYvDqumaeJ7tpYRFXIF9blVIsOfLWug65WixZjljeCRmeOS6E2O4ntIW9IErY2OoJFdEdBukD43DdbJF1TByhW9wbAG4PI33GsPH9K4muWDXYttv1g90fU1is7b9YPdH1NYrpMCWwnq091fpVN210LwkSTYpopcQyK8vVF2IZhdsuQaMCeBBHhVywfq091fpS1JpMabRzDtfakMj5Yhh4ddFhVyQTqQmdyI9e6o3V5wmwmVRIYMQ0JYAyJGzC/IcXPsuK6c6hb3yi/OwvXu1Q8Se2afmfwjXnkb2Y8UOIYpKiSTL1ayoUchUALFTuudPhWxKLUVaVdGbbbthWDWaKYjjzaQviZv8AHl/rNK42O2GB/wC+B/kNdE7S8luzJpGkaAqzElskjqCTqTlDWHwFetk+TDZ0Dq6xM7K2ZetdnCneCFJy3HO16VdlcyD8jvQPzSIYrEJ/xEg7KnfFGdbeDneeWg51o3HxFpn8GI/Sbf2rsCqXtfyXbPxErzMkiO5zMY5GUEnecu4X8BQxRdbOd8Bh2u7WIyxMb+O6tjeQvocZH8/mXsRkiAEek+5n9i7h4k8quh8j+B17eJy2tlMun0v86veBwaQxpFEoVEUKqjcANBQlQ5O+kc9+XIX2iwG/LH/TVHwsV5IxzYD51030m6AYLHS9bPG3WWALI7KSFvYGxtx325VX18jGADhs+IsCDl6wW04Xy5viDehofMpPkY6G+cYhsZMp6qGQ9Xf8UoO+x3hd/ttyNUjpkc2NlKm/bf8AMOwI+VdV7M2dHBGsUKKiLuVRYf7+NUvpH5KcJippJ80scshucjDLm4nKRx3n486KJUvs57WO2Hlb/uRj+on6VuHyP9COpwz46dbSyRMIlI1SMj0vBm+Q9pqf2N5JMJCwMry4gAhskpGQsNxKqBe2uhuKv5hGXLbs2tbw3W/KhKgk7OOUhJ1A30+aG2Fdv+4g/PMf7Vu2TyKYTNdJ8TGvBQykD2FlJ3U62L5IMHC+eV5cQAQQkpXJmG4sFAzWvx0pcWX+RCHkX6G+awHFSr99OBl01SLeBrxb0j8K0btRbzye3+1de2rT+1fIqzSu8GMCqzEhZI72B3DMG1sNN3Cm1aJi0tmp3h/4Zyd2ZB+ZB/tW3PId0QEaHHSrZ3usIPBPxOL8WOnsHjS+yfI/YFMXietjZkYpHHkJKbruWJy2JBAA3762nFGFAUAAAAADcANwFKMaCcr0e61P5ftlZoIZxfsM0bcrPZwT7Clv562xUb0g2LFjIGgmBKMVJymxupDCx9oqhJ0zkhMMbai1Wnof0RfaWMUC4gsrzSDcLAZkB3ZydLbwDfhW78D5Mdmx6nD9aeczM/8AlJyj8qtWEwiRKEiRUUblQAAfAUkhuV9IpXlJ6IzYrDwrhMoMB0iJsrLly2B3Agbr6U18lnQrEYJ5psVkDuixqENyAGLsWIAGpI013VsailxV2HJ8ePwFFFFUSFYYXrNFAEH0i6J4XGxiOeMWW+Rl7LLfflI4HluPKlOi/R6LAwmGEuVLlruQTcgDgBpoKmKKKHbqiE236we6PqaxWdt+sHuj6msUCGuF2lJkXtfhHAcvZSv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PtKTvfIftR9pSd75D9qKKAD7Sk73yH7UfaUne+Q/aiigA+0pO98h+1H2lJ3vkP2oooAh9sbQkzjtfhHAcz4UUUUAf/2Q=="/>
          <p:cNvSpPr>
            <a:spLocks noChangeAspect="1" noChangeArrowheads="1"/>
          </p:cNvSpPr>
          <p:nvPr/>
        </p:nvSpPr>
        <p:spPr bwMode="auto">
          <a:xfrm>
            <a:off x="307975" y="-1706563"/>
            <a:ext cx="7324725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2276" y="1371600"/>
            <a:ext cx="5070524" cy="5041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457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Aftermath of the War: 1953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Stalin’s death</a:t>
            </a:r>
          </a:p>
        </p:txBody>
      </p:sp>
      <p:pic>
        <p:nvPicPr>
          <p:cNvPr id="14338" name="Picture 2" descr="https://encrypted-tbn3.gstatic.com/images?q=tbn:ANd9GcTCzwHAGVRhZjMSppEdWK8vORyqziPwE3qSXh27PAzspCTolmeAY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581400"/>
            <a:ext cx="43815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93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Aftermath of the War: 1953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Stalin’s death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Eisenhower elected</a:t>
            </a:r>
          </a:p>
        </p:txBody>
      </p:sp>
      <p:pic>
        <p:nvPicPr>
          <p:cNvPr id="19458" name="Picture 2" descr="http://personal.ashland.edu/%7Ejmoser1/Eisenhower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743200"/>
            <a:ext cx="2895600" cy="35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973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Aftermath of the War: 1953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Stalin’s death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Eisenhower elected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Resulted in a power struggle in Russia, and a promise to end the war in the United States</a:t>
            </a:r>
          </a:p>
        </p:txBody>
      </p:sp>
    </p:spTree>
    <p:extLst>
      <p:ext uri="{BB962C8B-B14F-4D97-AF65-F5344CB8AC3E}">
        <p14:creationId xmlns:p14="http://schemas.microsoft.com/office/powerpoint/2010/main" val="428882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 Armistice: 1953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CA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Suspended open hostilities</a:t>
            </a:r>
          </a:p>
          <a:p>
            <a:pPr marL="514350" indent="-514350">
              <a:buFontTx/>
              <a:buAutoNum type="arabicPeriod"/>
            </a:pPr>
            <a:r>
              <a:rPr lang="en-CA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Withdrew military forces and equipment from a 4000 meter wide zone (created a DMZ)</a:t>
            </a:r>
          </a:p>
          <a:p>
            <a:pPr marL="514350" indent="-514350">
              <a:buFontTx/>
              <a:buAutoNum type="arabicPeriod"/>
            </a:pPr>
            <a:r>
              <a:rPr lang="en-CA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Prevented both sides from entering the air, ground, or seas on opposing sides</a:t>
            </a:r>
          </a:p>
          <a:p>
            <a:pPr marL="514350" indent="-514350">
              <a:buFontTx/>
              <a:buAutoNum type="arabicPeriod"/>
            </a:pPr>
            <a:r>
              <a:rPr lang="en-CA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Released POWs</a:t>
            </a:r>
          </a:p>
          <a:p>
            <a:pPr marL="514350" indent="-514350">
              <a:buFontTx/>
              <a:buAutoNum type="arabicPeriod"/>
            </a:pPr>
            <a:endParaRPr lang="en-CA" sz="2400" dirty="0" smtClean="0">
              <a:solidFill>
                <a:schemeClr val="accent3">
                  <a:lumMod val="20000"/>
                  <a:lumOff val="80000"/>
                </a:schemeClr>
              </a:solidFill>
              <a:latin typeface="Segoe UI Semibold" panose="020B0702040204020203" pitchFamily="34" charset="0"/>
            </a:endParaRPr>
          </a:p>
          <a:p>
            <a:pPr marL="514350" indent="-514350">
              <a:buAutoNum type="arabicPeriod"/>
            </a:pPr>
            <a:endParaRPr lang="en-CA" sz="2400" dirty="0" smtClean="0">
              <a:solidFill>
                <a:schemeClr val="accent3">
                  <a:lumMod val="20000"/>
                  <a:lumOff val="80000"/>
                </a:schemeClr>
              </a:solidFill>
              <a:latin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18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 Division of Korea: 1945</a:t>
            </a:r>
            <a:endParaRPr lang="en-US" sz="4800" dirty="0">
              <a:solidFill>
                <a:schemeClr val="accent3">
                  <a:lumMod val="20000"/>
                  <a:lumOff val="80000"/>
                </a:schemeClr>
              </a:solidFill>
              <a:latin typeface="Segoe UI Semibold" panose="020B07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516" y="1219200"/>
            <a:ext cx="52578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71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 Armistice: 1953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CA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Suspended open hostilities</a:t>
            </a:r>
          </a:p>
          <a:p>
            <a:pPr marL="514350" indent="-514350">
              <a:buFontTx/>
              <a:buAutoNum type="arabicPeriod"/>
            </a:pPr>
            <a:r>
              <a:rPr lang="en-CA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Withdrew military forces and equipment from a 4000 meter wide zone (created a DMZ)</a:t>
            </a:r>
          </a:p>
          <a:p>
            <a:pPr marL="514350" indent="-514350">
              <a:buFontTx/>
              <a:buAutoNum type="arabicPeriod"/>
            </a:pPr>
            <a:r>
              <a:rPr lang="en-CA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Prevented both sides from entering the air, ground, or seas on opposing sides</a:t>
            </a:r>
          </a:p>
          <a:p>
            <a:pPr marL="514350" indent="-514350">
              <a:buFontTx/>
              <a:buAutoNum type="arabicPeriod"/>
            </a:pPr>
            <a:r>
              <a:rPr lang="en-CA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Released POWs</a:t>
            </a:r>
          </a:p>
          <a:p>
            <a:pPr marL="514350" indent="-514350">
              <a:buFontTx/>
              <a:buAutoNum type="arabicPeriod"/>
            </a:pPr>
            <a:r>
              <a:rPr lang="en-CA" sz="36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 Armistice did not end the war, only the fighting.  Technically, the two states are STILL at war.</a:t>
            </a:r>
          </a:p>
          <a:p>
            <a:pPr marL="514350" indent="-514350">
              <a:buFontTx/>
              <a:buAutoNum type="arabicPeriod"/>
            </a:pPr>
            <a:endParaRPr lang="en-CA" sz="2400" dirty="0" smtClean="0">
              <a:solidFill>
                <a:schemeClr val="accent3">
                  <a:lumMod val="20000"/>
                  <a:lumOff val="80000"/>
                </a:schemeClr>
              </a:solidFill>
              <a:latin typeface="Segoe UI Semibold" panose="020B0702040204020203" pitchFamily="34" charset="0"/>
            </a:endParaRPr>
          </a:p>
          <a:p>
            <a:pPr marL="514350" indent="-514350">
              <a:buAutoNum type="arabicPeriod"/>
            </a:pPr>
            <a:endParaRPr lang="en-CA" sz="2400" dirty="0" smtClean="0">
              <a:solidFill>
                <a:schemeClr val="accent3">
                  <a:lumMod val="20000"/>
                  <a:lumOff val="80000"/>
                </a:schemeClr>
              </a:solidFill>
              <a:latin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14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Development of the North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A command economy</a:t>
            </a:r>
          </a:p>
        </p:txBody>
      </p:sp>
    </p:spTree>
    <p:extLst>
      <p:ext uri="{BB962C8B-B14F-4D97-AF65-F5344CB8AC3E}">
        <p14:creationId xmlns:p14="http://schemas.microsoft.com/office/powerpoint/2010/main" val="360510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Development of the North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A command economy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Kim Il-Sung establishes a totalitarian state</a:t>
            </a:r>
          </a:p>
        </p:txBody>
      </p:sp>
    </p:spTree>
    <p:extLst>
      <p:ext uri="{BB962C8B-B14F-4D97-AF65-F5344CB8AC3E}">
        <p14:creationId xmlns:p14="http://schemas.microsoft.com/office/powerpoint/2010/main" val="293740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Development of the North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A command economy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Kim Il-Sung establishes a totalitarian state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Establishes the </a:t>
            </a:r>
            <a:r>
              <a:rPr lang="en-US" sz="2400" i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JUCHE</a:t>
            </a: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 philosophy</a:t>
            </a:r>
          </a:p>
        </p:txBody>
      </p:sp>
    </p:spTree>
    <p:extLst>
      <p:ext uri="{BB962C8B-B14F-4D97-AF65-F5344CB8AC3E}">
        <p14:creationId xmlns:p14="http://schemas.microsoft.com/office/powerpoint/2010/main" val="23012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Development of the North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A command economy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Kim Il-Sung establishes a totalitarian state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Establishes the </a:t>
            </a:r>
            <a:r>
              <a:rPr lang="en-US" sz="2400" i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JUCHE</a:t>
            </a: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 philosophy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Self-Reliance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Supernatural deity status of the “Great Leader” and his descendants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Independence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Purity of the Korean race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Korean race is WEAK, and the world is EVIL</a:t>
            </a:r>
          </a:p>
        </p:txBody>
      </p:sp>
      <p:pic>
        <p:nvPicPr>
          <p:cNvPr id="1026" name="Picture 2" descr="http://chinadailymail.files.wordpress.com/2013/04/15-kim-il-su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43" y="4872163"/>
            <a:ext cx="2257425" cy="169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tatic-secure.guim.co.uk/sys-images/Guardian/Pix/pictures/2013/4/15/1366047260605/North-Korea-celebrates-Ki-0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887234"/>
            <a:ext cx="2743200" cy="1675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.telegraph.co.uk/multimedia/archive/02106/KOREA-NORTH_2106877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896159"/>
            <a:ext cx="2967866" cy="166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7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Development of the North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There are NO civil rights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There are NO political freedoms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There is NO religious freedom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Every village has government officials with broad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Villagers are encouraged, and rewarded, for spying on, and reporting the activities of others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Every home is required to have photos of Kim Il-Sung, Kim Jong-Il, and Kim Jong-Un on their walls</a:t>
            </a:r>
          </a:p>
        </p:txBody>
      </p:sp>
    </p:spTree>
    <p:extLst>
      <p:ext uri="{BB962C8B-B14F-4D97-AF65-F5344CB8AC3E}">
        <p14:creationId xmlns:p14="http://schemas.microsoft.com/office/powerpoint/2010/main" val="403911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Legal Haircuts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 government mandates appropriate haircuts.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“Let's </a:t>
            </a:r>
            <a:r>
              <a:rPr lang="en-US" sz="24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trim our hair in accordance with the socialist </a:t>
            </a: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lifestyle”</a:t>
            </a:r>
            <a:endParaRPr lang="en-US" sz="24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394" y="2133600"/>
            <a:ext cx="6357606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782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Legal Haircuts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 government mandates appropriate haircuts.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“Let's </a:t>
            </a:r>
            <a:r>
              <a:rPr lang="en-US" sz="24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trim our hair in accordance with the socialist </a:t>
            </a: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lifestyle”</a:t>
            </a:r>
            <a:endParaRPr lang="en-US" sz="24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394" y="2133600"/>
            <a:ext cx="6357606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https://encrypted-tbn0.gstatic.com/images?q=tbn:ANd9GcSHI9g0mP5K-MnH1wcN2C29ti6Zm_hHI45XVWvs1qL-6Zg8lT05W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326" y="2134737"/>
            <a:ext cx="6779474" cy="441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56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Human Rights Abuses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Citizens are not free to travel in-country, let alone abroad</a:t>
            </a:r>
            <a:endParaRPr lang="en-US" sz="24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70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Human Rights Abuses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Citizens are not free to travel in-country, let alone abroad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Human rights are guaranteed in the State constitution, but allows any rights to be suspended in the interest of the state, or in the interest of socialism</a:t>
            </a: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84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 Northern Invasion: 1950</a:t>
            </a:r>
          </a:p>
        </p:txBody>
      </p:sp>
      <p:pic>
        <p:nvPicPr>
          <p:cNvPr id="2052" name="Picture 4" descr="http://korean-war.commemoration.gov.au/flash/images/strategic-map-nkor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936" y="995317"/>
            <a:ext cx="4876800" cy="569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30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Human Rights Abuses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Citizens are not free to travel in-country, let alone abroad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Human rights are guaranteed in the State constitution, but allows any rights to be suspended in the interest of the state, or in the interest of socialism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People are imprisoned, tortured, and killed with impunity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66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Human Rights Abuses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Citizens are not free to travel in-country, let alone abroad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Human rights are guaranteed in the State constitution, but allows any rights to be suspended in the interest of the state, or in the interest of socialism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People are imprisoned, tortured, and killed with </a:t>
            </a: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impunity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Disabled children are condemned to death at birth</a:t>
            </a:r>
            <a:endParaRPr lang="en-US" sz="24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84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Human Rights Abuses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Citizens are not free to travel in-country, let alone abroad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Human rights are guaranteed in the State constitution, but allows any rights to be suspended in the interest of the state, or in the interest of socialism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People are imprisoned, tortured, and killed with </a:t>
            </a: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impunity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Disabled children are condemned to death at birth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Disabled adults are sent to special camps</a:t>
            </a:r>
            <a:endParaRPr lang="en-US" sz="24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54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Human Rights Abuses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Citizens are not free to travel in-country, let alone abroad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Human rights are guaranteed in the State constitution, but allows any rights to be suspended in the interest of the state, or in the interest of socialism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People are imprisoned, tortured, and killed with </a:t>
            </a: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impunity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Disabled children are condemned to death at birth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Disabled adults are sent to special camps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Food is withheld as punishment</a:t>
            </a:r>
            <a:endParaRPr lang="en-US" sz="24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3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Human Rights Abuses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Citizens are not free to travel in-country, let alone abroad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Human rights are guaranteed in the State constitution, but allows any rights to be suspended in the interest of the state, or in the interest of socialism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People are imprisoned, tortured, and killed with </a:t>
            </a: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impunity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Disabled children are condemned to death at birth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Disabled adults are sent to special camps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Food is withheld as punishment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North Korean prisons are concentration camps</a:t>
            </a:r>
            <a:endParaRPr lang="en-US" sz="24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68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Human Rights Abuses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Citizens are not free to travel in-country, let alone abroad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Human rights are guaranteed in the State constitution, but allows any rights to be suspended in the interest of the state, or in the interest of socialism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People are imprisoned, tortured, and killed with </a:t>
            </a: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impunity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Disabled children are condemned to death at birth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Disabled adults are sent to special camps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Food is withheld as punishment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North Korean prisons are concentration camps</a:t>
            </a:r>
            <a:endParaRPr lang="en-US" sz="24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99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Human Rights Abuses</a:t>
            </a: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2" name="Picture 2" descr="Warning: Graphic. In these chilling drawings released to the United Nations, former North Korean prisoner Kim Kwang-Il details torture methods he witnessed during his time in captivity. In this position, called &quot;pigeon torture,&quot; Kim says he was beaten on the chest until he vomited blood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14" y="1524000"/>
            <a:ext cx="8263464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65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Human Rights Abuses</a:t>
            </a: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2" name="Picture 2" descr="Warning: Graphic. In these chilling drawings released to the United Nations, former North Korean prisoner Kim Kwang-Il details torture methods he witnessed during his time in captivity. In this position, called &quot;pigeon torture,&quot; Kim says he was beaten on the chest until he vomited blood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14" y="1524000"/>
            <a:ext cx="8263464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Text: &quot;Scale, airplane, motorcycle.&quot; According to UN reports, Kim says he had to stay in painful stress positions with arms extended until he collapsed out of exhaustion.&lt;!-- --&gt;&#10;&lt;/br&g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524000"/>
            <a:ext cx="8263464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01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Human Rights Abuses</a:t>
            </a: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2" name="Picture 2" descr="Warning: Graphic. In these chilling drawings released to the United Nations, former North Korean prisoner Kim Kwang-Il details torture methods he witnessed during his time in captivity. In this position, called &quot;pigeon torture,&quot; Kim says he was beaten on the chest until he vomited blood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14" y="1524000"/>
            <a:ext cx="8263464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Text: &quot;Scale, airplane, motorcycle.&quot; According to UN reports, Kim says he had to stay in painful stress positions with arms extended until he collapsed out of exhaustion.&lt;!-- --&gt;&#10;&lt;/br&g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524000"/>
            <a:ext cx="8263464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Text: &quot;Out of starvation and hunger, find snakes and rats and you eat them.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67" y="1509215"/>
            <a:ext cx="8289749" cy="4662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678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Human Rights Abuses</a:t>
            </a: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2" name="Picture 2" descr="Warning: Graphic. In these chilling drawings released to the United Nations, former North Korean prisoner Kim Kwang-Il details torture methods he witnessed during his time in captivity. In this position, called &quot;pigeon torture,&quot; Kim says he was beaten on the chest until he vomited blood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14" y="1524000"/>
            <a:ext cx="8263464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Text: &quot;Scale, airplane, motorcycle.&quot; According to UN reports, Kim says he had to stay in painful stress positions with arms extended until he collapsed out of exhaustion.&lt;!-- --&gt;&#10;&lt;/br&g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524000"/>
            <a:ext cx="8263464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Text: &quot;Out of starvation and hunger, find snakes and rats and you eat them.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67" y="1509215"/>
            <a:ext cx="8289749" cy="4662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Text: &quot;Solitary confinement punishment. Capturing mice from inside the cell.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67" y="1524000"/>
            <a:ext cx="8263464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797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Reasons for War: 1950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Korea has a long, rich history</a:t>
            </a:r>
          </a:p>
        </p:txBody>
      </p:sp>
    </p:spTree>
    <p:extLst>
      <p:ext uri="{BB962C8B-B14F-4D97-AF65-F5344CB8AC3E}">
        <p14:creationId xmlns:p14="http://schemas.microsoft.com/office/powerpoint/2010/main" val="236696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Human Rights Abuses</a:t>
            </a: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143000"/>
            <a:ext cx="600075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270" y="1828800"/>
            <a:ext cx="5476875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148" y="1828800"/>
            <a:ext cx="4552950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981200"/>
            <a:ext cx="4876800" cy="2640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819275"/>
            <a:ext cx="734377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1547813"/>
            <a:ext cx="6076950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903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Lack of Development</a:t>
            </a: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436" name="Picture 4" descr="http://www.northkoreatech.org/wp-content/uploads/2014/02/Korean_peninsula_at_n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143000"/>
            <a:ext cx="4495800" cy="541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78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Lack of Development</a:t>
            </a: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436" name="Picture 4" descr="http://www.northkoreatech.org/wp-content/uploads/2014/02/Korean_peninsula_at_n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142999"/>
            <a:ext cx="4495800" cy="541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3581400" y="3276600"/>
            <a:ext cx="457200" cy="381000"/>
          </a:xfrm>
          <a:prstGeom prst="ellipse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endCxn id="2" idx="2"/>
          </p:cNvCxnSpPr>
          <p:nvPr/>
        </p:nvCxnSpPr>
        <p:spPr>
          <a:xfrm>
            <a:off x="1371600" y="3467100"/>
            <a:ext cx="2209800" cy="0"/>
          </a:xfrm>
          <a:prstGeom prst="straightConnector1">
            <a:avLst/>
          </a:prstGeom>
          <a:ln w="25400">
            <a:solidFill>
              <a:schemeClr val="accent3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71600" y="30596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Pyongyang</a:t>
            </a:r>
            <a:endParaRPr lang="en-US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91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Lack of Development</a:t>
            </a:r>
          </a:p>
        </p:txBody>
      </p:sp>
      <p:sp>
        <p:nvSpPr>
          <p:cNvPr id="3" name="AutoShape 2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TEhUUExQWFhUWGBobGBcYFxgcGBoYHBgcHB0cGBwcHCggGBwlHRgXITEhJSkrLi4uGB8zODMsNygtLisBCgoKDg0OGxAQGywmICQsLDQsLywsLCwsLDQvLCwsLCwsLCwsLCwsLCwsLCwsLCwsLCwsLCwsLCwsLCwsLCwsLP/AABEIALsBDQMBIgACEQEDEQH/xAAbAAACAwEBAQAAAAAAAAAAAAAFBgMEBwIBAP/EAEkQAAEDAQUDBgkLAgYCAgMAAAECAxEABAUSITEGQVETImFxgZEUMlJToaKxwdEWIyRCYnKSstLh8AeCFTNUk8Lic/E0s0Njg//EABkBAAMBAQEAAAAAAAAAAAAAAAECAwAEBf/EACoRAAICAgIBAwQCAgMAAAAAAAABAhEDIRIxURMiQQQyYfBCgZGxFHHB/9oADAMBAAIRAxEAPwBxtVqhKiNQDHXFKd4bVvMLwLSCYBBCcjkDln00VvF7IirVpu5DjS8QEiCkxoQkCaRKwt0KytvHPIP4DXg2+c8g/gPxoSb5IJHIIyJE4juMeTUTu0YTkWmx/eZ9Cap6bBYc+Xy/I9Q/Gvfl6vyD+A/GgCdqEeab/Er9NWUX3OjDZHQs/porG2awt8vFeT6p+NffLtXk+qfjVGx3gVrSjkGxiIE4jv8A7a5XfEKI8HbyJHjHcY8mt6b8GsI/LtXkn8J+Nep28V5J/D/2oX/jg/07f4z8K5O0SJjkWvx/tR9J+AcgwNvT5Pqn9Ve/Lw+T6p/VQtN8D/To/EfhVix2/lHEIFnQMRicRyy6qDxtfBrLvy8I+r6p/VXQ2+Pk+of1VRtt5IbcU2WEkpMEg5Gov8ZR/p099FY34NyCg2++z6h/VX3y++z6h/VQr/HmvMo/EK7TfLfmE99b0peDckExt99n1D+quht99n1D+qh7N5oUoAWdOZA145Vy7fDaVKSbOJSSNRqDFD034NyCXy+Hk+of1V98v/s+of1UKXf7KRKmEjuqMbUWaQCyATW9Nr4NYa+X48n1D+qvU7ejyfVP6qGt30wdGUkVZstvaWpKEspkmBOnsrem/BrLfy9HD1D+qvvl6OHqn9VUbXejTbikGzglJgxpXAvtn/Tj0VvTfg1hIbep4er/AN6+O3ieHq/96Hi+2f8ATj0fGvRfjH+m9lb034NyCI28Tw9X/vXvy7Tw9X/vVJq+WVKA8GEkgDTeY41ZvC3MsrCFsJkgHLPKSPca3B9UayT5dp4er/3r75ep4er/AN6Hr2ksici0meqvU7SWQ/8A4kVvTl4NaCHy+Tw9A/XXQ/qAjgPR+uqIv2zeYHdXy78s3mB3UOEvBrLq/wCojY3D0TPQMeZpwsD5W2lSoBUJy4ESN+tZveDLbrSHktpQDBSAMwJ1PT7K0S5D8w39xP5RSDCneCs6YsPzause6ly3eMKaVD5tX3x7RRh8iz7RjF4ghJw6knr1peDZpivBRxJG7DJ9PwpfcXJJ3E105KpWLFuyMirVgbWCXEpJSjNUaRvqJlvEQM+4n2Vomz9iQmzkEHMGRhMnKNCBUOtloxtbK1ytS60R5QNAb8teBRSnxiSeoT7aZNlEf5X2ThM8Ukp91Id4PY3Vq4qPdOXoq7lTIKywg82BmaorSRXbTkVbbAXVdTWhPt7JbpvDDzVabjwpvuJHz7Z6fcaQ12cjTfpT/szYltrQleoOvRE0k9R2OurKd/JHLvKOmIzSxarcpUgZJnt7aYts14eU+0uPf7qA3Tdan8UfVGXSa11EWrYPzqxZbSpBkd241ObuWPqmRqN4Pvqu8ytHjJI6wYoLXbM4vwNd0ELU2ob1J7DNVr2UEKcUfKV2nEa82JXKyngtB7z+1VdslwoJ4qUT35e2s5VsKADtpKjJ/YVxgJEwY4x76PXLcoWkKV9boJgdgp+NyschlhKcMaiIiott9luKWzJ7M+UGR2jiOFPGzJC3WVDQmaW9oLuS3zkEETBggjr6KYNgM8HQsj0fvTpumvwJJUzu+2fpDp+1S9eluwnAjXeeHQOmm6+UfOuqPEms+s7SnlmIkkkkmAJ4mncvahUrZytZO8zvzrpm2LToo9Rp1uvY5koClLK/unL0UJ2ouRDKcTYiDmJqfN2U4aLtzK5QtLG9Se+RI76LbZtfPg//AKx+ZVAticwRwcHpj4U07WNy6n7g/MqnTuSZIzG0IIUQrWa4opet3qSsqCSUneATHGaHqRB0oNbG6R43lmCR1UWsFuxHCrXcePQemhegqPFhIPAzRvjSAtmiNp+hI6AfQafbhP0dv7o9lIrGdiH9/tNO+zx+jtfd95rmfbKCravHSOmmu0GGj9//AJClV7/MR1imu3ZMn75/NWx9MXJ2jGdo3FtQIGFaRCozBGo9/bQi5bKl19CFThUc+qK0i8LmS+1gX1gjUHcRSrdmz1os9pSrAFoSc1pIAg9BOR3xVsti4JKToYjs+2nmolAO9Jg9+tTsWRvnMlRUkCCFKJJ0O/M61etDwyg1WsdicLilKdxI3IAjsPGoLbo7pOo2/BJd1iQ2sBAhIUogDpJPtNZKvU9Zram2IP8AOFYxamShakK1Sog9hq2Ts4MUrsiqRtwjSuK+qcZNPRVq0MezN3eEvJnJKIUrqB07TT/ZUy8FRGZ9lBdgbDhsy1qGbpyy+qMh6cR7qZLO3ChXRKXJNnO3TURO25ZlCjwcB9o99e3NZVNMoKELWpQkhJAzPXrR6+LsDyHGzli0PAzIPeBUWyqlJaCHAQpMpIPQY7dKzWkPilbZesxJRJQMe6UpxejKgjzancQcbWBBzVhg9gGX7UfW4SVZpyIzxQe6K4vt+GVKGcJJy6uikOi6FDYRnnuHgpA9JoVtU0V2sI4gAT0k++nbZi6Sw0kK8dRxL6Cd3YI9NDNrtnVPJDjQlxORHlJ4dY+NPJWjjjNKQVu25EOsoGNaMIHiKUnvg1eds0oDYVqTCtZIFA9jL0xNYNHESkhQ3jiKuNWh7lEygJg84lEADfCsZk9ndUWdyi3uwHtVd5bYUFrxqygkAH0Cvf6bEnENwX7U/sKobV3gp94MsyokwY3nh8ab9lrl8GbSkmVEyo7pPDoGlMvkhlklSKW1JwofUNYV8KG7NWVC8agMPKAEERIygxP2gaP7SsSy/wDcUfQTSNsZb+TdKT4pE9RHup5fahcErkx/s9jLSFDGVEjxiADrlMAUv3xdOBDpWUHIxhQAodZ30WvG0WhSgW221NmOcSZjXPOl/bS+B/lpPPMSRuqS7OquKtljYiygNYh9Zcz1QPaD30y3+1Lg+77zQ7Y2y4bK1O+VdhUSPRFHLyblY6veat/JHA5dg5u5CHGskHJRXi1BmRhIzTGfGodubjS4yXUjntjvG/31fu91wHNOEJUUyVTImQQPq9WlF7QpJQQoiCCDS9HU7pGGrNcJRiIHEgd9F9orKEOmBAOnT0xuoU2DIjiPbSvbsDjw0zR2W4shTwLg9Jpv2aV9Gb6j+Y0rYfmHB9pXppl2UP0Vv+72/vU32wLpABX+aj7w9tNd4j5odKj7TSogfPt/eHtFM98qPg8jWFx1wqK2Ppgn2gOlSeIy6fbwqzaLPKDhiTx0OUZ9MDWpGXm5aKVQ2lC8WYAk4clp1KtTn08ags7kZDSThH2ZMDsECqcuWmb0lDaABsKASSmDvH81qvsnf3KY23AAUqUEqA1SCRCukcd9MV8FHJlajEDWCeyBmaT7osgD7pSCEykgwYJKQSRxE+mliuLLSrLH3DuggiQZFZ/tHcwtNoUpiAYAVwUoZE90Dsplut8qW2hUt4zCxmIyOQPAkCD01esLCJeICBgXCMCMO8jCT9eY3kmZOQIA0p/AmPAlbZkV4XY6yYcSR7D21Nct1Kfcw5hI8Y+4dNbJb7ChxMKSD1iubtsqEJhKEpO+AM63HZuUasHW50WZhOFKcUpQgEwkE7zG4AE9lUbhvd4vrs9oDZVhKkONzhIESMyc4UD30X2gspWlOEwpCkrSdcwdD0EEjtqrZ7EvlEvLUeYhSQnLVRBJJAEwBAEb6eTrRNKLi5Puwkpv051RvZwNhJ+sTAA3iDPdVhSRNlMpUHScYIlRyiEk+KEkpyTByJJOhWrwfm0rGMrQhRSkkzA3jsJInorLJaopH6Rp8r/P+0EG7vs6wVkJz1GQ7+FSm8Qh1tJTCFSAeGRIPVlHbVmzBIANBb1exOdCayeyqXqe1jYUZTVF22pHi872fvS0i3KRmFKjgDr0RTH4GylxmzYsTixK1YjkMJIwJnCMwNQcoBkqkaWTiS/4TQMu+zIU49IAXiCiRkZKRnkeg91WbcwSIK1EcMvcJqJlHJvFWIQQUqMZEpUQCI7e+rby0qBlSR0yIqck70FSrQr3OkWd9xYQFYlYYyCgMIPMPTOY6BTnZLa2uMJz4HI/v2UtWlA1medM5DLITnumPTRG7m5dQreCZ/Cd+/dpVf4kJRTlZevV5OBacJWSCMCSJM7pOQrPtlLtWi0wtBTzTE7x16GtH5H/AClkEh5RzGQbTICfqKlRnfA7s5jZQlShlKTEjfIB9hHppVLkqRX0/S9wJesKQnKR1KIHcKQdpLAovANpJJGQA0HT151qrjeVQIsaQZ30IwkgvKmqZS2fdKWWkLRyakpSmJkZCBnxy/ei7yJNQugaV08SeXIMck3i0zUTijpjmnTPMdrylTTZKOJT1H5OXLMSCAtQB4YfeKC2oOtJWo/OKSRG6UneBxiptobSttplxlasK1FK0kJxhQHEjQQQd+YzpXFtcW6QrnqMQFkkK4AHIp76WTUujq+nxzU3G9V/7QJvy8S8vxcMbpkz01Fs6wF2ppKhIxewE+4Ux25sKQh1TaC2CQrCMxlGFY0xDcrqrhFgDFoZdBK0yNAMkkFMmNSM56umiqWgZsUr/f8AAxPJ5jo+3/xFG9kFfRU/eV7qDWkf5/3x+QUW2LP0bqWfypqT7ZBaSBVmH0hv7yfaKPbSf/DVGXzbn/1roJYR9Jb+8PaKPbTj6If/ABr/ACKo4ugT+5GSgKmZVPGTNV3r2wqwlayRrBOXpq7bnOTQVxpHt+E91Ldju5x4koTI4muiU6DGHIKf45nq514p99EkOKIkKVnnqfjStbLCtowsRTNcNoS4ylMjGiQRvwzIPpI7KCnboEoUHNnGsSl45UMG8/aFVm9pnR9RBjSSsx1SqilwIgr+776VrSQhJUf4aKinJ2LydBtW1zozKGgP7v1VENuVeS33KjszpKftClEyZ4CuXkTEAdlZwj2kC90aANq3D9Rv0/Grd27QOOOJQUIAUYkTw66zFtSkkEGD/O+nbZF8OONq0IVBHAwaSotPQ2ww9fTDaloCXRCjiCTCSZzMBYBnqqFu+rIkQGCAPsIH/Khl4tfPO/fV7aV70fK1lCQYGUDeab04pG9ST0maA3tfZN6T3J/VUje0liWcm5P3U/GswXZFgYihQHEgxUaFkaEzS8YhXJGsi9rIYAaMn7CanNtZaVyZeWMOWHPmgjQKiQIjIGknZ608rE+Mkpnv1otfrUvr6x+UVvTi2K8skuxjTetkiApMDQYcvZXIt1lO9vtH7VnN53jgVgRBI1J0HR10MXbXD9c9mVZwivlgTkzXXbRY15KU2RlkQN2mtdMO2RJlK2weIgVk9mvVaTnzhwPxpmspC0BQ0ImsoRfTYJScew5ed7mzuhCRiSnnomDhKszgkZcc5Fco2qAGbZJOZJXmSd55tU9pG5eH/jR7KU70tpCihGUan3dFNGEFGyjnKWmOy9smxq2cvtj4V2na1BzDRjoWPhWZJNTM2hSDIMfzeKC4/tgcTSflQjzJ7VftXt+3q4jkXWSEFaDikYgUnCcKgciMz08IpXu50Ooxb9COBphvhr5lj7g9gouMbRk2ugPbr+UEDlG2lgSEIwQkTqEgHLpOvoofZ9qFJIUlhgKHikIVl69U72BW6G06jLtNfPXC8DATPVvpZUnSRVOT91l4bXL50sswvxgEqE+v0midkv8AlILbbQAyjCrLo8aktSYMHUVcum0YVgHRWXbu/nTSwe9gk3XY+3XbVPNvKWADiSMpjxBxJpj2DzYUOC/+IpW2fTzHh0pPoj3U1f07Pzbo4LHs/al/mJJ+0H3YPpTfXR3alP0aPsH2GgdzibUjt/KaP7Tj5mPsfAe+ti6/sGT7v6MVv60LU8GAeaSgabyRn/OFOt0sMMK5BJlR4lE9wM8N1K+1TfJWhh4p5iSmVR5Kp74mnp1TZIWQAY8bIZddbN2VxO0KO1LiScEJznUwez/3StddpLTw3DFB6jT2htCkqTIJBOYgyJ6zSQ3YC9ay2gHx8zwAOZoxY+bXZpd1ojGfs0hbSqIwiMiNeo6eytGszUJPVS5et0B5vDoRmk9Mb+irJbZw8uhBCs69C99cvNqSopUIIMEcCK7sTGNxCCYxKAnhJiktl9EihlOlOextiwupVBGIA59Rj+dNdK2YSHWyIKMUFBnMjQmddOqmxbPzqFboiOGtUk01oV2uxat8BTijoConvNUthGkK5RxWq1kJkbsj7TRi2WTGFpOisQ75rzZu6227O0HEQ42VZxn45Mg6wcjS5FoXFK2ErxSkpKDhOWYyrLL4swbdKRpqK0zwZpalOYlgj7ShI6tPRSNtggFwEbhUkdTWqOdjWyX5GgAntUI9lNV/KwqdX5IJ7k/tQjYGx81TnFaQP7f/AHTBe9k5QOp8oKHeCKrFf6OHK9/2Zgpckk6nM9dWrDYHHSQ2kqjXSB2mjGyFmadDrTiRiMa+NGhw9Iz9FO1xXOllooA1JMnPqnjlUG6OuhDOziw2VqUJAJgGdBOcUwXRZShlAOsSegnOPTV+2XLk8pSgSoCMgISNRpmD01a5Gq4t2Q+qaVJEO0CfnJOgQn0CkS6WOXdJVpJUe06emtFv+zYiUjeiPQfjSXsTZklakqyJ5pE8P4aa2khsdNjcxstZ1tZJI0nIgnLpFKu01xJa5zc5DMEEAxvEintNiS0nC2VgZk845zHGhG0N3NpStYxSoEkEmNOBOVIWWxS2RMqcHQD7fjTpe5hhs+Sme5P7Un7Esy8uNAn/AJCPYafLws+JpKToQR3iKdfBCbpsze4iVOlw7syYJ1PAa1pFzWlLgOQIzHiqSZHXSFssrkbSW1iJlPaK0Z9wJSPiB7akzqW4pITdpLrQ47ICkrI+qglPaeNKNrYU0vCdRnWuAhSM4PAgg1mO0S8T6gBoY6zlQNLoc9nFSl08UNq7yqmb+nahD4+0n2q+FLuz1lLaVJOoZbB6wTRrYdzCX+tPtXRf3kHuJzcI+lDoCvyKpg2jHMA+yPzIoDs9/wDJPQlX5TR/aNUAZE5AAJ1JKkwBQx6X9izTcqXgWn7AlaSlaQpJ1B0quq7EJbDapKU+KScwN0HXLSdaI2a0yTGBQSYUUOBWEkwMWUTxAJivr2bMoI0MpPtB9BHbTZHyjofFjlinUhbdZSgENglashqSVHISTmaKXLs83ZkkJkqVmpavGJ+HRV67buheNW7JPvPXu76Kk1sSpWb6mXN1YNUiBVQMUTteUEDsFZq9tBbnMTyAG2xJCMKdB1iVGOEVWL2zlcHSoMbS7Mh0F1BCXAM+CgBv4HpqncOyIMLdVM6AZQeumkvKWzkhRKhmANARnVi7EQIKSOsVOTXLRbDvHbPEDAUgkmBEnWrCRKp7u6o7QwlRxK0HTFTsiDBEcAQRl26iiunZpvk1SB7qAJJIA4nKhS70YdUWEOFSiCZRMJj7Qy7ppPduu0WjG4lDzoxq0ClACTv3Ho6q92RhNolSgnIjnEAkkiBHHKhKfJUg48ThJSbGdxxLIIBW4rpJPpOQpWTZlWq0lKlob3c4juSPrHop4vJjLEYA4nQdNZveSQHV786nHyzpyT5rTNVu27EstpbTonfvJ3k9M1NyMz11nlw7SWhDjbePEhS0phYnIqAyOu/jTHtFtYlnE00CXRkVEc1JOf8Acc+rrq8Zps86WKVUJ9taW1bVhA5wcOHtMjszFafYbQQhPKDCqBI6aXrhsSThddOJ1cEuEg5ncDu4RR29nkBCp1Ay41z5OzuhXFIjvJlTi2wkpwYpVlJgZ5Gcs4q4GqXmdpkMYEuslIUBz0EKnLPEDBnvplsFqbeRjaUFp4jceBGoPQa6McVFHFncpNWujy2NSqeikG82jY7aHAmUOGe/xh1g59tMO197OtOhCFQCgHQTJJGp6hQC7WfCXQHVFRGaSTvTGn83Ua9ljwtTsbGXE2jnJfU3AgpBA9B30D2vvRIa5JBKz4pV7c+NNCbpaUJKQTxoDtTYmktiAMlQBUYu2dcpaOtjLn5NkLPjOgK6k/VHcZ7aY3G9B0Vn9lvF5GTa1ADICZHcdKYbyvt1qyNOiCtasJJH3tw382rSXGjjUXJv8gLbiw8k8h5ORX+ZMZ9oI7qP2FabS02p2QY8ZJPb/wCjSle3hDhQu040gmBKSEhO+BA149VNGz7yIwyIjLOpT7tHZguKp9o+va1ps7CwyCriozqTqTv6uil3Y27w8+pa8+ThUcVEmD2QT3U0X5a2gghSkkRmJEnojfQS3WcWFkKbUQ85AnckamBvG7Oda2NW7Ezz0l8saEtwtXS2fQf3qPZt7Ct7pKf+VANkL4dfecS6oKhpRGQG9PCiFkdwrc6x7P3oN+6wQjSphzZ3/PX9xXsj30wbRPFCkqAnDGXRIBjpoHssPn3PuH2pqf8Aqa6pLRKVFJxIEgkHUnUdVbGrVCyfvKdneADiUpIC1zmIATAy6Tl1ZzVx1QUmPdvGdZr4S7qXXPxq+NU377IOTjiv7lfGq8OK7DKTm7NaSuBFe8t/IrIWr6xGCpY6So/Gr6FqOiyR94mio+GT4+TSXlT2UvusEqMIGEnyR3zPDLqodZVKTY3yFGcaIMmdRQjwtwCS4v8AEa0YvYsoj/d6TggiMzVsCsoev5wRDio6VKzrs3+uBKljPyz21vR/IkZcEkaepxKHW1OZIE5nRKoyUeG/PcSKo2Va0tONSFFLktqxAnDikkkKMSOonEchFJTNuWsZOLMZEFRkHpzozs6pWJcqJHJk6nWRSTxfJ1wz1DjX7+sLXVe1ncZsqkOpQWcnElSE4DIxFQUoHMgwQDOKs82qvFDludeY8TGCkxkopAlUcCRP/urYswMEiT01IqEiSYHEmt6NfI08/JVX7dlG9donnkBBIAgYgBEmfZpQYCmH/EGvL9B+FW2cKhKSCOit6d/JJSS1QvXOPpDH/lb/ADitHRs0wsuvPILpc5VYGPCEBK8CE5ZypQOZyEaUIulgF5sR9YegzVp21P2d60IQpC0OKMpcbxAAkmEkKBiSTnvNK8bukVxzincjhiycmSxHNw4kkZwkrUOGfi6xoob6tWl8IEqWDkdYjIZj0RHbSfbLesOqc5VZWRhJSEhIA+qkbgIoetYIgqWRrBiB6aqoe2pCZJRc246Q025bTzaglaZVkmfKiR1GPfQ3Ye3KatiEA81w4FDccjHaDHeaDttNkwVKE78Iy9ajd23NgdbdS4FBC0qyTkcKgYmd8VqZNtNUaFZChdoKiEF0LQiFJkhshZlPAkgiejppe2wbSy424iUvF1wxEcwK5pKQPF1AO8HfUV/tw6haSpKuTTzkqUlW/ekihb29bhJ0lSipR7yZNLDHtMtPKvTr8fv75D7e1KVJzBQsRIH1s9x3dulB7wvBT5kwABkkdeecZmoJYjFzlGMxEacJJ3VPYHmnTCJBOgWIk8AQY76qoKLObm2iqG8sweymiw2ltpiyOO+IlxWsQF/OBB4DnR3ihblmHkgEdeR76KXgSLEzhJTzlTBI3r1pMnuSRTF7JcixtEkKbQlRU58xCTyiTicIVumSRqTGfN4VmBQQSDkRkR0imdFpLeYcKepRHsqNW0K5gOOHpxH40no/krkz8610DNn7HytobRuxSepOZ9npolt9aJfSjyE+lX7AV8naFyYxrjjiNW0Xk4sSHVHtp1BqNHO9zUvBzsgGRa4ZUpQNmXixCOdKctKtuqha+v3VZ2deWp441FXNMSeINUrwPziqjNe4tAcdkU/Oufd/5Jrv+pYlsD7aPYuvdjR847/b+cVx/U93CiToCk9yV0cXwJL7mY/e1tJUUJMJGXWaGgV2pUkk7ySes15SyfIolRyRVm77YW1AzlvHRX1jsxWRw402XhsaA22tBIJIxA7kke340YJphktWwoyn6I70rR7RS9fDMMyYw4gD3E+kgDtpqQ19GWPtpoFeNiU8UsJVGLODpIB14ZaVdfJztoVLJdrzpGBpagdCEmOw6UcOw9oCCpRSDuTOfwp1uq0oQoNjDzQB4wnLLxdwqe9b1ShYQVIBOgMkn4UiGd3SRmN1O8m8EnUwkjp3do99PdxtwXP/ABq9opS24uvkX+UQea6MYj6qt/pz7acLgWFIKgZlr4U0naFTSAXJwJ4ClO3WouKk6bhwFNW0CsDCuKoT36+iaTgqhkfwPHZLZrKpZhCSo8AM6tP3NaGucppaYzmDl0yKc9g7LyKFLd5hVETrh6eApyVa28IUVpwqyBmQegcanFeB5a1Rn2xduLjiQrxkqGfEH30Q2mdDa3lZTJgHeYqrsXZkpdWU7n1Jn7KTl7ag/qC9DmDiSfd8aqu9+CLYpHXKrSLudJACDJ3Uf2SudCm1PuzAVCQATMamAJ1pvsxbIOEpy13EdYOYpJZaZ048ClG2zLbRY1tmFpKeumW5XUgJTMhQy+8JnsonfLjLyCgLSTuPTupRuVwpfQD5Ud+RqkHa2RywUXoeL4blSfuJ9lKF+W7EcKPFT6Vbz0037TOcmjHwbTHXSLd1gU7JBAExnJM9AAzowlSJyjza/BxY7K6sEoSSOIrplbjCwSCDwOUitI2WulDTBBUFmZJzy7Nao39daHk80EHcqCBPbu6am20+y8VFqjloY0JcknFx1mBkTvohak/Q2wfLPtVS5s1aclNKMEGI4n46/wAimu0o+jJH2j76Z/BFOrRmlsViWTnE1AKa7ZczYbKpE45gmJEDKT299DrxutTTZUptSQSMKt0HPPpoab7HrVghAzzqdi1cmuc4+sOIqI9FRrFFyrQqVj1s8RyqSMwrT8Kqq25Pzquoe+utjdGTwUf+Q99e3iPnVdQ9pqOTspEcdiRznOtH5j8KHf1hchojioAdx9xNFdhhmv76PaqhP9XkgtqMTCh2eKPfRh1/kWX3P+jIggVauS7TaHQjQak8BVWcqaNmbYhRhIwqyHSQKn0jpxxUnQQcuIWeOTDqydwCInrUIo4myuqZRyiucmSoHCTmMhkAJHGKssWsgaTFV7BbuVxAEkDUmBnwjM98dVNjdsTNy4P8HZa+ZP3vdSeu3hm8kFR5oAGmhUP39NPS2+ZH2vcKyTaK0Y7S6qIhWH8PN7NJq90mccVcqfg1Dkmuc4lICt+FIkid0dtWOUQecpB6MQg91ItgvcONhLqi2VaKkiYyMH3UVbtTTSYS6VrVoMSlE9QJMUqZ1+kquwf/AFAvJKsLUc6EnFOgk5R0nPsq/wD09fSplaAIKAcXTiMgj091JF6WkuOrUeMDoAyFOH9NQIf5wxHCMP1oAOfVKo6x00OVtkJxSqhd2ltJW+pJ8VBwpHDST1zUdwWDG4kkjClQkTmezhX20KQLS8AI55r64EkvDDrBpZP3FsEbaNUcu1DiAcSkwJ5q1AdoBg9tS2iwNupQkrPMOUKzJwnXpiT1ig9223EkoKihR0OWR6JyoVf17rs6VJLuN1wQAhSiEJOqzJMLIyAGlCLvQ+SDhdsNXJdoaMDe4tU/eUSPRFLX9RrOeVQrcQodsz7/AEU8WFvJBiMhlwy0oftbYkuWZ0qGaUlaTwUkE/t21f8AlX4OCMtW/JHc1nbVY0tpUQJ1SYOeeo66ssWENNkYirdzpJjpNKGw95BJLKjGIynrjMe+mO3LeCjCEqSRzcjn97niK5WmnR62P3q0V3rpCZXyiyNcM83upFtMctzfLy76ddorbybOcBREQnSeid1LmxlkQ5aUhzcCpI4qH8nsq8Lo5fqGkxn29b+jj+wUD2Ns3KBaZIkjQxTvtDY0uMuJUJGCctZCZEdtZts9beSeSSYScjw6KHVCQZplisZa5gUpXNMlRkxNci40Ny4JxHWT0VAXXVLBQlJTGZIJPV1VYvW3FthSnIBCdBMdAzojVRnKnItUp87386tLfb+ZA+1WXXIqbS0TnLidek1rbjfM7aKd1/2Ryd/0Cf8AD0LQoE4VKjMHMRp6SamtdkBYLSyVA5SYmvLdZ1lIKFYSCCcpy3/zoqO2WoAZmTUclqR0fT1KCM9vCycmtST9U+iqZpkviwqcOPFAGg/eh9z3chx5KHFgAnQTzuid1U+5CTXBvwMGx7GFtsn6y5HaoCvL2gOn+bzR9TITggQApGQ4YgKAbTI+dPWfbSZFsXHK1Y67DDxulwegKoF/VGzOvuoZajnKWpRJhISlLeajuAxUe2JPN/8A6H0J/eh+1FuTy7ieaoeKoakSW1aDPRJy44aydIfGlLJUjK76uFyzYgpSVYYCsGKATuzAH8FVdmiC4ZMEDKnPbe1Kc5RLCS4XcIkNlIShJkBRJ55nSBkCaWtlNn1F1Sn0qRGhOWfvoLpnQ+EZRa8bHu6CsndAHCjrKMtBrnlVKxqZbEBQ6c6tC2N+WnvpsaSObNLk9dEVuXhEASczmQAANVKJ0SONJO0ezpS8FuJbBczOBRIjLODGcnXfn002W22JCxmFIWAhcDEQnGCcuBAI7RQPa55a1q5EqcC40QUhCUqBAk66JiB5XGs5bo6/pMcNN10+/wBotWu5GnGwgoGEeLGUdUaVRYudthJUhMGNTmaLXFb8TYDoKFpyM6HpFd3o6nASnnGMgMyazOe3GXFmSLmTOsmeumbYO0cmu0LicDCldxBie6hT1z2hSiS0uSczFHtnrvW0i0cwhSmFhIP1lZQO2hpdDRxXbb6PLbspaXUrtLhbSVEEoJhXO8UR9WcoBNT7J2JtQUlOT6JC0nUidRx4fwU1P3gh1hSykpWpzGpGBzGIThGHDAUoCIJMdwrPbdZbSt9b6WnEKUsqGHUSeIoL3PY86xxTh2PrFjE6ZjUcaTNv20C0JCYxYBjA4yY9EeiuhbbyjVzrwJnviaEu3VaVKKlNuKUTJJBJJ6aMY18nNPJKfwXtkLwcTaWUJcUEKVBTJwxHDStSWMXMiSRnmAACSBJPHQDU1l+zd1vItTKltrSkKkkjIZHWtJDyUuIxQUFxKyYJKSlKxEDMZlJnrppSp6NjxxlpifdOyK27SvERhZMiFTwgHqSZPTFNTzBMQSO731LdDYSpZU4CCVHORJVEmFZiYnhn0TXyYBIKpAOR6N1Slb9x1JxhJxi9AW8LiS7hSZMrTMnOMQmOGU19s1sabO8XXFg4SQ2BvByxK4GN1HmFpxpzgDPPqokq0I8od9WxvRy59vRStiZJRvUI1AAxc0STkJJgbzWT226VoUU81YEwpBChkJ3aZEa1pdrtIS8CoYm1LbUVAFRSUJMCAJ1Iz6DUbLKVNFsRh5+cYZxGEhIOYCUhIz4CkTbdFKxxxuXzoFbNcpgSArQAGRO6rG0tkLjZSVSYmerOp7kZ5NJmZ6RHdVu2N4kHOSrdTfJHJk4xtIz/AGcu8KtCOUWlCUkKz+tB0HdWpLtCSglJCuGHOTIyEb6V2LCElHNPjZ5HQg++KNQEAECQCuQMjzkFMjqMemjJ0tHPgnLLNKZY5YBYbVzVkSEkiSOORNVdoHmWmVKdAM5JH1irdFcPMQ40tBCkhlCQkKJIKczKSIBGUKkHdUDV3l5YetQBV9RqZS2OncpZ3nSmg3Ls6PqccMVOLE8NWi0nmoVh7k9pOtEbLsa7kouJSRmIBMH0U7gDor0RVFCKOOWfJJlS0IOBOLMgokjiFJmgG06PnT1n20w3g4A2oyMoPcRQTaOOV68/ZUMn3HVhdxKxv9xlOBk4VhRlakKOqQOblBOuZy6KEeGukkl3MmTzFZk5knLM75pytLKY0FDl2VHkionRSF8Wxzzo/Ar4V94Y554fgNH/AAVHkivvBUeSKwQD4W5571DX3hrnnvUNHDY0eSO6okXY0CVBAk69lAwJ8MX571DXoti/PeoaNCxo8kV34KjyRWAA/C3PPeoa+8Mc896iqN+Co8kV0mzI8kVjATwxzz3qKr7w1zz3qKo74KjyRX3gqPJFYwD8Mc896iq68Mc896iqMmyI8kV74KjyRWDQGFsc896ivhXXhjnnh+BXwo14KjyRXqbKjyRWNQE8Mc88PwK+Fe+Fuee9RXwo54IjyRXvgqPJFYFALwpzzw/Ar4V74U754fgV8KNmyI8kVGbIjyRWDQJFpd88P9tXwr3wl3zyf9tXwosbIjyRXngaPJFazUC/CnfPJ/21fCvRanfOo/21/CiJsaPJFdCxN+QKwKB3hLvnkf7avhXvhL3nkf7avhRAWJvyBXhsaPIHdWsNFDwl/wA6j8B+FdeEv+cR+A/CrqrE3HiCoP8ADGiQSgZZjUZ9ho2CiLwt/wA43+E174ZaPLa7qteBo8kVybIjyRQs1Ffwu0eUzXhtVoy5zPePhUyrKjLmipBZEeTRsNAA7ULK3EJwKU148IUY5wTrhg5kabpOgJAi+b7Uy6W3loQoAcwhZgHPIpBEdG6le/L0ds9stSWXFICnFBQGigMQg8RC1ZdPQKX7Q+palLWSpSjJJ1JNY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436" name="Picture 4" descr="http://www.northkoreatech.org/wp-content/uploads/2014/02/Korean_peninsula_at_n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142999"/>
            <a:ext cx="4495800" cy="541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3581400" y="3276600"/>
            <a:ext cx="457200" cy="381000"/>
          </a:xfrm>
          <a:prstGeom prst="ellipse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endCxn id="2" idx="2"/>
          </p:cNvCxnSpPr>
          <p:nvPr/>
        </p:nvCxnSpPr>
        <p:spPr>
          <a:xfrm>
            <a:off x="1371600" y="3467100"/>
            <a:ext cx="2209800" cy="0"/>
          </a:xfrm>
          <a:prstGeom prst="straightConnector1">
            <a:avLst/>
          </a:prstGeom>
          <a:ln w="25400">
            <a:solidFill>
              <a:schemeClr val="accent3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71600" y="30596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Pyongyang</a:t>
            </a:r>
            <a:endParaRPr lang="en-US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4800600" y="2057400"/>
            <a:ext cx="457200" cy="381000"/>
          </a:xfrm>
          <a:prstGeom prst="ellipse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38800" y="1905000"/>
            <a:ext cx="457200" cy="381000"/>
          </a:xfrm>
          <a:prstGeom prst="ellipse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975212" y="3823320"/>
            <a:ext cx="457200" cy="381000"/>
          </a:xfrm>
          <a:prstGeom prst="ellipse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419600" y="3200400"/>
            <a:ext cx="457200" cy="381000"/>
          </a:xfrm>
          <a:prstGeom prst="ellipse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>
            <a:endCxn id="12" idx="5"/>
          </p:cNvCxnSpPr>
          <p:nvPr/>
        </p:nvCxnSpPr>
        <p:spPr>
          <a:xfrm flipH="1" flipV="1">
            <a:off x="6029045" y="2230204"/>
            <a:ext cx="1667155" cy="1236896"/>
          </a:xfrm>
          <a:prstGeom prst="straightConnector1">
            <a:avLst/>
          </a:prstGeom>
          <a:ln w="25400">
            <a:solidFill>
              <a:schemeClr val="accent3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11" idx="5"/>
          </p:cNvCxnSpPr>
          <p:nvPr/>
        </p:nvCxnSpPr>
        <p:spPr>
          <a:xfrm flipH="1" flipV="1">
            <a:off x="5190845" y="2382604"/>
            <a:ext cx="2505356" cy="1084496"/>
          </a:xfrm>
          <a:prstGeom prst="straightConnector1">
            <a:avLst/>
          </a:prstGeom>
          <a:ln w="25400">
            <a:solidFill>
              <a:schemeClr val="accent3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14" idx="6"/>
          </p:cNvCxnSpPr>
          <p:nvPr/>
        </p:nvCxnSpPr>
        <p:spPr>
          <a:xfrm flipH="1" flipV="1">
            <a:off x="4876800" y="3390900"/>
            <a:ext cx="2819400" cy="76200"/>
          </a:xfrm>
          <a:prstGeom prst="straightConnector1">
            <a:avLst/>
          </a:prstGeom>
          <a:ln w="25400">
            <a:solidFill>
              <a:schemeClr val="accent3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endCxn id="13" idx="6"/>
          </p:cNvCxnSpPr>
          <p:nvPr/>
        </p:nvCxnSpPr>
        <p:spPr>
          <a:xfrm flipH="1">
            <a:off x="3432412" y="3467669"/>
            <a:ext cx="4263788" cy="546151"/>
          </a:xfrm>
          <a:prstGeom prst="straightConnector1">
            <a:avLst/>
          </a:prstGeom>
          <a:ln w="25400">
            <a:solidFill>
              <a:schemeClr val="accent3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696200" y="32882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Prison Camps</a:t>
            </a:r>
            <a:endParaRPr lang="en-US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58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Reasons for War: 1950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Korea has a long, rich history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Most Koreans wanted reunification after Japanese occupation ended</a:t>
            </a:r>
          </a:p>
        </p:txBody>
      </p:sp>
    </p:spTree>
    <p:extLst>
      <p:ext uri="{BB962C8B-B14F-4D97-AF65-F5344CB8AC3E}">
        <p14:creationId xmlns:p14="http://schemas.microsoft.com/office/powerpoint/2010/main" val="337217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Reasons for War: 1950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Korea has a long, rich history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Most Koreans wanted reunification after Japanese occupation ended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 U.S. founded the Republic of Korea in the South under </a:t>
            </a:r>
            <a:r>
              <a:rPr lang="en-US" sz="24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Syngman</a:t>
            </a: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 Rhee</a:t>
            </a:r>
          </a:p>
        </p:txBody>
      </p:sp>
      <p:sp>
        <p:nvSpPr>
          <p:cNvPr id="3" name="AutoShape 2" descr="data:image/jpeg;base64,/9j/4AAQSkZJRgABAQAAAQABAAD/2wCEAAkGBxIHERUIBxQWFRUWGBoZFBcXGRgbGBwfHRwcGRgcGBobHCggHCIlHB4UIzciJSkrLi4yHR81ODQsNyo5LisBCgoKDg0OGxAQGzckHyYuMDctOC0sLDIsLTcuLC0uMjc1NjI0LCw3Lyw1LDQ3LSwsLCw0LCwsLDcsLCwtNC8sLP/AABEIAKwBAwMBEQACEQEDEQH/xAAcAAEAAgIDAQAAAAAAAAAAAAAABgcFCAEDBAL/xAA/EAABAgQEBAQEAwUGBwAAAAABAAIDBAYRBRIhMQdBUWETInGBMkJSkRQWwRUjYqGxJTOCkqLRJCY1crLS8P/EABsBAQABBQEAAAAAAAAAAAAAAAAFAgMEBgcB/8QANhEBAAIBAgEJBwIFBQAAAAAAAAECAwQRBQYSITFBUZHB0SIyQmFxobGB8BMWIyThFDNykvH/2gAMAwEAAhEDEQA/ALxQEBAQEBAQEBAQEBAQEBAQEBAQEBAQEBAQEBAQEBAQEBAQEBAQEBAQcE21KDlAQEBAQEBAQEBAQEBAQEBBwHAnKDqN0HKAgICAgICAgICAgICAgIKY491z+FZ+V8McMzxeZcPlb8rPV2pPQW66B28CMZno8vGj41E/4KC2zHxdwRq4Nff4Wje/UWQWfT+Py1RwRPYPEERmxtu072cN2nsUGTQEBAQEBAQEBAQEBB8xIghAxIpAaASSTYADUkk7BBEp+pvzDJzbqEjMiR4N2jS4JtfyXsDcXAdtcIKDoKvY9PYj+0sUe+I2MQ2azEl1r/F6s1IHS40voG08vHbNMbHlyHNcAWkbEHUEIOxAQEBAQEBAQEBAQEBBG6/qtlHyb8Ri2Lz5YLD8zzt7Dc9gg1hp7CJmup8S2YviRXZo0Q62F7vefTp6BBYXGKpYWDQIdCU4csOGAJgg9NQwkdTdzvbugcCcEdINjVhiUR0GWhtcBqQ2Jb4i7kWt2He/RBPqI4sydURDIRx+HilxENryLRBfy5XfURbyn2ugsJAQEBAQEBAQEBBgKvq+VpGF+JxZ9iQfDhixiPtyaPcanQXQQaPireMGEx5fDi6DMQnE+EH6Otcww46ZmuH2cOyCnqAqmLRM8JlwOS+SYhm4OW9nafU3UjuEEt41UkxhbWGA2dLTAaYmXYOds4fwu09Dfqgz3AOuPEH5WxR2o1liTy3dD9tx7jkgu5AQEBAQEBAQEBAQEHXMR2yzHR5hwa1oJc46AAaklBqhxMrB1aTvjwb+CzyS7Nb2O7rdXG32HRBZGGwWcIsIOITIH4+aAytda7TbRtt7MBue/sgqyjacj1zPCUu45iXzEXctbe7nG/MnQdygm/GiqIcq1lFU9ZsCAAIuXm4bMv23PUnsgyPAShvEP5pxRuguJZpG55xNemw9z0QXsgICAgICAgICAginEmkGVhJuk9BFZd0B3R1tj2dsUGtdJ4/MUNPiaylpY7JHhO0zNvZ7T0PQ8iBugnfGamYeIMZXFO2dBjBvjBo2OwebddGkciEHHBqqIc9DiUNURDoMcOEEuNrFwsYYPK+7eh9QgkOITOGcGYf4eQhumJ17SQ54sbHS5dazW/wt1NvdBO+HNYMrKTbOtsIrfLHYPld1A3ynce/RBKUBAQEBAQEBAQEBBSPHyuPDH5Wwx2pF5lw3A+WH77n2QYDgrScOKX1djwDZaWu6GX/C5zdS7uGae/cIInX9Uxa2njMsDiy+SXhgEnLfTTm5xQWeQzg9hFgQcQmx2Jabf+MMH3ce9kFYcPqSiVvOiVcXCGDnmIm5Db66n5nG4F+51sg20lJZkmxstKtDWMAa1o2AGgAQdqAg887Ow5Bhjzr2saNy4gBU2tFY3mV3DhyZrczHWZn5IVi3FGWlbsw9jop6/C37nX+SxL66ke70ti03JfUZOnLMVjxn0RuY4rTbj+4hQWjuHuP3zD+ix511+yIS9OSmliPavaZ/SPKXS3inPA3LYB7Fj/0evP8AXZPkrnktopjrt4x6M3h3FhrjlxKBlH1Mdf8A0kfqr1NfHxQj8/JO0Rvhyb/WPP8Awm2C1JK42P7PitJ5sOjx/hOv2WXjzUv7stc1fDdTpZ/q02jv7PFlldYIgIKT47UC6ZIqTBWOc8kNmIbG3J5NeABe/I+3Q3DM8Lqdj4Bh8TDq0fCZAmDaHAiOAcC/yltybDMbeQa313KCmK8piLQ88ZVhdluIkvE1BIvdpv8AU0ixt0QWfEMPi/hGcZRiEoNhu42++WIB7OQVnw8q2JRM6Jh4Phk5JiGbg5b6m31N1I9xzQbYyc0ydhtmpRwex4DmOBuCDqCCg7kBAQEBAQEBAQfMQFwLWGxtod7d7INccS4Q4jExFsvNuMWFGeXPmhrYbuLwfhdbYbHlsbB7eM9TQ8Phw6HpyzYMFo8fLzI+Fl+2rndSR0Nw44MUzDkGPreovJBggmBm5kfE8dbbDqboIJV1QR65njNkEl7gyBDHytv5GgdTe57koNk+G1Hso2TEoNYr7Pju6utsOzdh7nmgliAgitZVpCpweDDtEjkaM5Du88vTmsbPqa4+jtTXCuC5dbPOnop39/0Uzi+MR8Zf4+IxC88hyHYDYKJvkted7S6FpdHh0tOZirt+ZeBUMoQEBB9wYroDhFgktcDcEGxB7FImYneFN6VvWa2jeJWbRXEYvIkKhI10bG29n8v8X3Ujp9Z8N/FpvFuTkRE5dLH1r6engs4G+oUi01ygINZ+OkOelMRvicV74ThnlTs1ovq0AWGZp3O+rTzQS7DIrOL2EOkJqwn5UXY4m1yB5XH+F+rT0OqCraMqOPQ08JkhwyuyTEI6Etv5mkcnDl0KCwuJvD91SRYNSUY0RWTWXxGtOgcdoh5Bp59CO6Cz+GtNR6Vkm4biUbxXZi4W2YCB5Gk6kA3PuglaAgICAgICAgICAgqWreCkDFZls/hMQwWviZphhuRYm7zDJ2J10OnogiHG6qBDc2jMHGSXlw3xABbM4AFrfRose5PZBmeAdD5f+aMUZ2lQR/mifoPdBeCAgj9a1I2m5cxhYxHXEJvU8yewVjUZoxV37exK8J4bbXZ+b8Me9P771Czcy+ce6ZmnFz3G7nHclQtrTad5dNxY6YqRSkbRHU6l4uCAgICAgILT4W1YY39iYi65H9y4nUj6O/UKS0eff2Lfo0nlHwmK/wB1ijo+KPP1WYpBp4gjXEGk4dYSb8Pi2EQeaC8/K8DT2OxQayU5jEzQk+JgtLHwnZY0M827PafbY+hQXTU3DKXryYgVJIxDBhxmB0duWz3aDKWgjyuI0N+gQWNgGCwaegMwzC25YbL2BJJ1NySTzJuUGRQEBAQEBAQEBAQEBAQRyraJkqtaG4vDu5vwxGnK8dRm5g9DdBn5eC2Wa2BAAa1oAaBoABoAEHYgIKDr7HP25OPiQjeHD/dw+lgdT7m/8lHcTrNM38OeyI+8bujcm9PGPRRfttO/lCOKObAICAgICAgIO2VmHSj2zEubOaQ5p7jVexMxO8LeTHXJSaWjeJ62xVP4mMYloc+z52gkdDsR97qdxX59Ys5PrdNOmz2xT2SyCuMUQRudoaQnp0VBOQQ+MGgebVlxs8t2LhoLnoEEkGmgQEBAQEBAQEBAQEBAQEBAQEBBiasxD9lSUxPN3ZCeR62sP52WXoMP8bU48ffMKbTtEy1vkXZ4bT2UbyjxzTieaJ7/ACdR4DeLcPxbd34d6hEuICAgIPPGnWQdHnXoNVNaHk9xDWRzsePavfPRH36fCERrOOaHSTzcl+nujpn9/V0ftVndTH8ka/m786u/1n0Rf836Lfba3hHq9ECbZH0hnXpzUHr+B67Qxvmx9HfHTH289kvouMaPWTtiv0909E/fyd6iUotzg3PeLLxZFx+B+Yejh/uD91KaG29Zq0TlXg5uemWO2NvD/wBWGs5qggICAgICAgICAgICAgICAgICAgIIhxZcW4TMZOYaD6ZhdTHAYidfj3/fQt5fdlr1g0feA71H6rJ5bcMneuspHyt5T5eDcOSHEI2tpLz86+cebKrnjehAQEGKxOeIPgwfc/ouicl+TdLUjV6qu+/uxP5nyhofKPj9q2nS6edtvemPxHmxS6H1NFmdxevHINtQqbVi0bTG8Kq2ms7xO0sxhk7437qLvyPVcw5U8naaSP8AU6aNqfFHd84+U/Z0Xk3x22q/t9RPtx1T3/5j7rY4Ln99MD+Bv9StX0HvSq5WR/Sx/WfwthSbRxAQEBAQEBAQEBAQEBAQEBAQEBAQRjiXLfisLmmDUiGXC38JBUnwa/M12Ofn+VGSPZlq81xYczd10/LiplpNLxvE9cMTHkvjvF6TtMdTMSmJtf5Y+h68lzHjHI/PhtOTR+1Xu+KPX8uicK5VYctYpqvZt39k+j3hwOoIWnZNPlxTtesx9YltdM2O8b1tEx8pHxAzV5AVeHR6jNO2Okz9IlTl1OHFG+S8R9ZYycxMEZJb7/7Le+CcjrVtGbXdnVX19I3+bS+L8qqzWcWj7fi9PVijrqV0SIiI2hokzMzvIvXggIPqE/wyHt5FWNTgrqMNsV+q0THivafPbBlrlr11mJXpwUg5jMTXKzG/1K4lpsM4sl6T1xO3hLfOVGeMmLDt27z9oWms5pwgICAgICAgICAgICAgICAgICAgIOqblxNw3y0X4XtLXehFiq8d5paLR1xO5PS1Kx3DHYNMRcNmN4by31A2PuLH3XW9LqK6jDXLXqmEfaNp2eBZDxyHFuxVM0rbrhXW9q+7OwTfdIrEdUPLWtbrndwqlIgICAgINmuFuE/svD4bogs+L+8d7gBo+1vuuNZNpzZLx8VrT4zLZOK6j+LkrTspWI8I6ful68RggICAgICAgICAgICAgICAg8s7iMGQLGTsRjDEcGQw5wBc47Bt9ygozjdWWJSU0cGhEy8EBr2OhnzRB1LtxYgjKOmt0FncMqzbWUoI7rCPDs2O3vbRw7O3+45IJegIKd450o6LlqORbewyxwOnyv8A0Pstx5McRiN9LefnXzhj5qfFCmFurGEBAQEBAQEEn4eUy6p5xktb90wh8Y9Gg7ertvuonjOujS6W07+1PRH7+S7hrvffubQMYIYDGCwAsAuXs2Z3neX0jx0zcyyShumppwaxjS57jsABck+gQa24xxYnpjEzieBvcIVxDhQSLte0HTM36nE3uNReyDYSSxYBkCHjBhwZiMy4gl4vcAF4bexda4QZRAQEBAQEBAQEBAQNt0EOmeJWHwJ6HT7YuaI85S9v92x3ytc7mSdNL25oKL4xYfOYTiTouKRYkQPOeXiE7Nvs0DRpabCw7HmgncAw+L+EGE/L+0JUaE2BJtpr9L7W7OCCrqGqeNQ88JotdlByTELYloNnCx+YHa/NBtpIzjMQhsnJNwcx7Q5rhsQdQg70HXMQGzLXQJhoc1wIc0i4IO4IVVL2paLVnaYGu/Erh9EpmIZ3Dml8q7UHcwz9L+3QrovBuNU1dIx5J2yR9/nHow8mPm9MdSBKfWhAQEBAQZimKbmKnjCSwxt/rcfhYOrj+nNYet12HR4/4mWfpHbKqtZtO0NlaQpmDSsuJGSGu8R/N7uZP6DkuZ8Q1+TW5pyX/SO6GbSsVjaGcWCqEFGce65ufyrhjuhmXA+7Yf8AQn1A6oMTwYpWHCa+tagAbLy4LoWbm5vxPtzy2sO/oghtZ1PGrTEPx0IOF3BkswHVovZgFjo4nXTmUF9fmpnDuTlJKso740eJo8tAc5o5k7FzW6C+pPdBN8NxCFikNs5hz2xIbtWuabj/AO7IPUgICAgICAgICD5iQxFBhxBcEEEHYg6EINUuKNFuoycyQL+BFu6A65NhfVhPVuntZBYmAzTOLeEuwWfI/HSwBY9250s197bO+F3seiCrKSx2YoefEwGuDmOLI0LbML2c09+Y7gILB45Ud4gZWGEMIZEA/EtLcrmk2yvLbXF9ndCB1Ng+uAlcGWf+WMUf5Hm8sT8rvmZfo7Qgdb9UF9oCD4jQmx2mFGAc0ixBAII6EHde1tNZ3rO0iqay4OsmyZumXNhO3MF18h/7XfL6bei2zh3Ka1IimpjeO+Ov9e9Yvh391VONUnO4H/1KA9o+oC7f8w0W16biOm1H+3eJ/LHmlo62FWcpEHtwzCY+Knw8NhPiH+FpP3OwVjNqcWGN8loj6y9iJnqWLS3ByYm3CPULhBh/Q05oh7Hk3+ZWua7lPhpHN08c6e+er1lerhmetc2BYHL4BCEnhMNsNvO27j1cd3HuVpmq1ebU35+W28/j6MmtYrG0MisZ6IIvX9aQaKgNnJtpe57g1kMEAu2zn2H9Qgr+PRuFcTyMapmKYMQvBmYdrHU3fmZydv5hdpPVBheN9Rfs8Q6KwhphwITGl+hGb6Gi+7RbUjc+iD64N01DwiDEruoxlhwmuMuCNTb4ngf6W9Tfsgr+pMZmK6xAzOUufFcGQYY1yi9mNH3ue5KDZvh7SjKPkmYdDsXnzxnfU8gA27CwA9EElQEBAQEBAQEBAQRyvaVh1fJvw6PYP+KC8j4XgaH0Ox7FBq/g+JTVBz/jNBbFgOLYjDcBw2c09QRqD6FBsBiEbDJWA7iTKyvjxHQ2uBaASD8NyDo0i9nOtewQRGieKpqebiYNVbYYgTQEOEy3laTcZCbXdmuBc8wOqCt6/pWLRE6ZVhdkvnl4gNjlvpqNnNPRBsJwrrVtYygdGNpiFZsdumumjwOjtfcEIJqgICDhzQ8ZXC46FexMx1DFTVMyM4fEmpSXeeroTCfva6yqa/VY42rktEf8pUzWs9jrh0jh8M52SctcbfuYf/qqp4lrJjactv8AtJzK9zLQYLYAyQGho6NAA+wWJa1rTvad1TsVIICDonpxmHw3zk44NYxpc9x2AAuSg1Mryp4tbzxmmh2UkQ5eHuQL2AA+px1KC0YjmcHcI8NhacQmuehsff5YYPoXHug76LqGBxZhOwSqZXNEhNzeMwWaOVwd4bj0GhsUHRx3w+cZKwZTB4QGHwWgv8LkW6DO0DRjRY31F7k2sgcBKG/Dt/NOJtGZwtLAjUNOhif4th2v1QXSgICAgICAgICAgICCnePVD/tCH+ZsMaPEhC0w0buYNnju3W/UHtqEM4LVm3B4zsAxggysz5bP1Y1x01B0yuGh9kGC4m0e6i50wYF/BiXfLuvrYHVt+rTb7g80Fj4TGZxewk4dOkfj5UeRx3Jt5XX6Ptld3F+iCP8ABal8Tlp4YlBYYMFhLI5iggPGzmNbuSCBrsD9iGxaAgICAgICAgICCveNGCT+OyQlqfILAc0eGLiI8D4Q07EA3Jbz09EEB4O0ozCGRa0qdphw5cO8IPBzXbfO7Kdbj4QN737IIDVmOx66xAzQaS6I4Q4EPcht7MaO+tz3JQWljkwzhJhAwaRdeemgS97d23FnPB3AaPK3vc9UGP4B41iM5Gdhgd4koxt4niXOS/wiGe5+Xbc+oX1DhiEBDhAAAWAAsAOQAGyD6QEBAQEBAQEBAQEBBw9oeCx4uDoQdj6oNV+LVFGkJvNKg/h413QTyb9TCe39CEE9pWdh8VcKfTmKOAnJdoMJ7tzYWY++5+l3rfmgy/CjhbEpd4xjF4p8YggQoZ8gB3Dz857bDugtVAQEBAQEBAQEBAQEEcrylG1hKOwuLEfD1zNc06ZhfLnb8zb8v1QVxQ9Bt4efiKnq0wz4AIgBpvfT4m3+Z1w0DfdBU+NYlM15iHjluaLGeGQ2DZo2a0dgNz6lBs/QVKw6Qk2YdAAznzRnj5nkC59OQQSNAQEBAQEBAQEBAQEBAQYSsaahVZKvwqe0DtWPAuWOGzh/tzQdFH0XJ0hD8LCmeciz4rrGI71dyHYaIJEgICAgICAgICAgICAgIPNiEhCxOG6TxBjYkNws5rhcFBEqT4ZSdLTcTFpDM4uFoTX2PhX+LKdzfTfYX6oJsgICAgICAgICAgICAgICAgICAgICAgICAgICAgICAgICAgICAgICAgICAgICAgICAgICAgICAgICAgICAgICAgICAgICAgICAgI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AutoShape 4" descr="data:image/jpeg;base64,/9j/4AAQSkZJRgABAQAAAQABAAD/2wCEAAkGBxIHERUIBxQWFRUWGBoZFBcXGRgbGBwfHRwcGRgcGBobHCggHCIlHB4UIzciJSkrLi4yHR81ODQsNyo5LisBCgoKDg0OGxAQGzckHyYuMDctOC0sLDIsLTcuLC0uMjc1NjI0LCw3Lyw1LDQ3LSwsLCw0LCwsLDcsLCwtNC8sLP/AABEIAKwBAwMBEQACEQEDEQH/xAAcAAEAAgIDAQAAAAAAAAAAAAAABgcFCAEDBAL/xAA/EAABAgQEBAQEAwUGBwAAAAABAAIDBAYRBRIhMQdBUWETInGBMkJSkRQWwRUjYqGxJTOCkqLRJCY1crLS8P/EABsBAQABBQEAAAAAAAAAAAAAAAAFAgMEBgcB/8QANhEBAAIBAgEJBwIFBQAAAAAAAAECAwQRBQYSITFBUZHB0SIyQmFxobGB8BMWIyThFDNykvH/2gAMAwEAAhEDEQA/ALxQEBAQEBAQEBAQEBAQEBAQEBAQEBAQEBAQEBAQEBAQEBAQEBAQEBAQcE21KDlAQEBAQEBAQEBAQEBAQEBBwHAnKDqN0HKAgICAgICAgICAgICAgIKY491z+FZ+V8McMzxeZcPlb8rPV2pPQW66B28CMZno8vGj41E/4KC2zHxdwRq4Nff4Wje/UWQWfT+Py1RwRPYPEERmxtu072cN2nsUGTQEBAQEBAQEBAQEBB8xIghAxIpAaASSTYADUkk7BBEp+pvzDJzbqEjMiR4N2jS4JtfyXsDcXAdtcIKDoKvY9PYj+0sUe+I2MQ2azEl1r/F6s1IHS40voG08vHbNMbHlyHNcAWkbEHUEIOxAQEBAQEBAQEBAQEBBG6/qtlHyb8Ri2Lz5YLD8zzt7Dc9gg1hp7CJmup8S2YviRXZo0Q62F7vefTp6BBYXGKpYWDQIdCU4csOGAJgg9NQwkdTdzvbugcCcEdINjVhiUR0GWhtcBqQ2Jb4i7kWt2He/RBPqI4sydURDIRx+HilxENryLRBfy5XfURbyn2ugsJAQEBAQEBAQEBBgKvq+VpGF+JxZ9iQfDhixiPtyaPcanQXQQaPireMGEx5fDi6DMQnE+EH6Otcww46ZmuH2cOyCnqAqmLRM8JlwOS+SYhm4OW9nafU3UjuEEt41UkxhbWGA2dLTAaYmXYOds4fwu09Dfqgz3AOuPEH5WxR2o1liTy3dD9tx7jkgu5AQEBAQEBAQEBAQEHXMR2yzHR5hwa1oJc46AAaklBqhxMrB1aTvjwb+CzyS7Nb2O7rdXG32HRBZGGwWcIsIOITIH4+aAytda7TbRtt7MBue/sgqyjacj1zPCUu45iXzEXctbe7nG/MnQdygm/GiqIcq1lFU9ZsCAAIuXm4bMv23PUnsgyPAShvEP5pxRuguJZpG55xNemw9z0QXsgICAgICAgICAginEmkGVhJuk9BFZd0B3R1tj2dsUGtdJ4/MUNPiaylpY7JHhO0zNvZ7T0PQ8iBugnfGamYeIMZXFO2dBjBvjBo2OwebddGkciEHHBqqIc9DiUNURDoMcOEEuNrFwsYYPK+7eh9QgkOITOGcGYf4eQhumJ17SQ54sbHS5dazW/wt1NvdBO+HNYMrKTbOtsIrfLHYPld1A3ynce/RBKUBAQEBAQEBAQEBBSPHyuPDH5Wwx2pF5lw3A+WH77n2QYDgrScOKX1djwDZaWu6GX/C5zdS7uGae/cIInX9Uxa2njMsDiy+SXhgEnLfTTm5xQWeQzg9hFgQcQmx2Jabf+MMH3ce9kFYcPqSiVvOiVcXCGDnmIm5Db66n5nG4F+51sg20lJZkmxstKtDWMAa1o2AGgAQdqAg887Ow5Bhjzr2saNy4gBU2tFY3mV3DhyZrczHWZn5IVi3FGWlbsw9jop6/C37nX+SxL66ke70ti03JfUZOnLMVjxn0RuY4rTbj+4hQWjuHuP3zD+ix511+yIS9OSmliPavaZ/SPKXS3inPA3LYB7Fj/0evP8AXZPkrnktopjrt4x6M3h3FhrjlxKBlH1Mdf8A0kfqr1NfHxQj8/JO0Rvhyb/WPP8Awm2C1JK42P7PitJ5sOjx/hOv2WXjzUv7stc1fDdTpZ/q02jv7PFlldYIgIKT47UC6ZIqTBWOc8kNmIbG3J5NeABe/I+3Q3DM8Lqdj4Bh8TDq0fCZAmDaHAiOAcC/yltybDMbeQa313KCmK8piLQ88ZVhdluIkvE1BIvdpv8AU0ixt0QWfEMPi/hGcZRiEoNhu42++WIB7OQVnw8q2JRM6Jh4Phk5JiGbg5b6m31N1I9xzQbYyc0ydhtmpRwex4DmOBuCDqCCg7kBAQEBAQEBAQfMQFwLWGxtod7d7INccS4Q4jExFsvNuMWFGeXPmhrYbuLwfhdbYbHlsbB7eM9TQ8Phw6HpyzYMFo8fLzI+Fl+2rndSR0Nw44MUzDkGPreovJBggmBm5kfE8dbbDqboIJV1QR65njNkEl7gyBDHytv5GgdTe57koNk+G1Hso2TEoNYr7Pju6utsOzdh7nmgliAgitZVpCpweDDtEjkaM5Du88vTmsbPqa4+jtTXCuC5dbPOnop39/0Uzi+MR8Zf4+IxC88hyHYDYKJvkted7S6FpdHh0tOZirt+ZeBUMoQEBB9wYroDhFgktcDcEGxB7FImYneFN6VvWa2jeJWbRXEYvIkKhI10bG29n8v8X3Ujp9Z8N/FpvFuTkRE5dLH1r6engs4G+oUi01ygINZ+OkOelMRvicV74ThnlTs1ovq0AWGZp3O+rTzQS7DIrOL2EOkJqwn5UXY4m1yB5XH+F+rT0OqCraMqOPQ08JkhwyuyTEI6Etv5mkcnDl0KCwuJvD91SRYNSUY0RWTWXxGtOgcdoh5Bp59CO6Cz+GtNR6Vkm4biUbxXZi4W2YCB5Gk6kA3PuglaAgICAgICAgICAgqWreCkDFZls/hMQwWviZphhuRYm7zDJ2J10OnogiHG6qBDc2jMHGSXlw3xABbM4AFrfRose5PZBmeAdD5f+aMUZ2lQR/mifoPdBeCAgj9a1I2m5cxhYxHXEJvU8yewVjUZoxV37exK8J4bbXZ+b8Me9P771Czcy+ce6ZmnFz3G7nHclQtrTad5dNxY6YqRSkbRHU6l4uCAgICAgILT4W1YY39iYi65H9y4nUj6O/UKS0eff2Lfo0nlHwmK/wB1ijo+KPP1WYpBp4gjXEGk4dYSb8Pi2EQeaC8/K8DT2OxQayU5jEzQk+JgtLHwnZY0M827PafbY+hQXTU3DKXryYgVJIxDBhxmB0duWz3aDKWgjyuI0N+gQWNgGCwaegMwzC25YbL2BJJ1NySTzJuUGRQEBAQEBAQEBAQEBAQRyraJkqtaG4vDu5vwxGnK8dRm5g9DdBn5eC2Wa2BAAa1oAaBoABoAEHYgIKDr7HP25OPiQjeHD/dw+lgdT7m/8lHcTrNM38OeyI+8bujcm9PGPRRfttO/lCOKObAICAgICAgIO2VmHSj2zEubOaQ5p7jVexMxO8LeTHXJSaWjeJ62xVP4mMYloc+z52gkdDsR97qdxX59Ys5PrdNOmz2xT2SyCuMUQRudoaQnp0VBOQQ+MGgebVlxs8t2LhoLnoEEkGmgQEBAQEBAQEBAQEBAQEBAQEBBiasxD9lSUxPN3ZCeR62sP52WXoMP8bU48ffMKbTtEy1vkXZ4bT2UbyjxzTieaJ7/ACdR4DeLcPxbd34d6hEuICAgIPPGnWQdHnXoNVNaHk9xDWRzsePavfPRH36fCERrOOaHSTzcl+nujpn9/V0ftVndTH8ka/m786u/1n0Rf836Lfba3hHq9ECbZH0hnXpzUHr+B67Qxvmx9HfHTH289kvouMaPWTtiv0909E/fyd6iUotzg3PeLLxZFx+B+Yejh/uD91KaG29Zq0TlXg5uemWO2NvD/wBWGs5qggICAgICAgICAgICAgICAgICAgIIhxZcW4TMZOYaD6ZhdTHAYidfj3/fQt5fdlr1g0feA71H6rJ5bcMneuspHyt5T5eDcOSHEI2tpLz86+cebKrnjehAQEGKxOeIPgwfc/ouicl+TdLUjV6qu+/uxP5nyhofKPj9q2nS6edtvemPxHmxS6H1NFmdxevHINtQqbVi0bTG8Kq2ms7xO0sxhk7437qLvyPVcw5U8naaSP8AU6aNqfFHd84+U/Z0Xk3x22q/t9RPtx1T3/5j7rY4Ln99MD+Bv9StX0HvSq5WR/Sx/WfwthSbRxAQEBAQEBAQEBAQEBAQEBAQEBAQRjiXLfisLmmDUiGXC38JBUnwa/M12Ofn+VGSPZlq81xYczd10/LiplpNLxvE9cMTHkvjvF6TtMdTMSmJtf5Y+h68lzHjHI/PhtOTR+1Xu+KPX8uicK5VYctYpqvZt39k+j3hwOoIWnZNPlxTtesx9YltdM2O8b1tEx8pHxAzV5AVeHR6jNO2Okz9IlTl1OHFG+S8R9ZYycxMEZJb7/7Le+CcjrVtGbXdnVX19I3+bS+L8qqzWcWj7fi9PVijrqV0SIiI2hokzMzvIvXggIPqE/wyHt5FWNTgrqMNsV+q0THivafPbBlrlr11mJXpwUg5jMTXKzG/1K4lpsM4sl6T1xO3hLfOVGeMmLDt27z9oWms5pwgICAgICAgICAgICAgICAgICAgIOqblxNw3y0X4XtLXehFiq8d5paLR1xO5PS1Kx3DHYNMRcNmN4by31A2PuLH3XW9LqK6jDXLXqmEfaNp2eBZDxyHFuxVM0rbrhXW9q+7OwTfdIrEdUPLWtbrndwqlIgICAgINmuFuE/svD4bogs+L+8d7gBo+1vuuNZNpzZLx8VrT4zLZOK6j+LkrTspWI8I6ful68RggICAgICAgICAgICAgICAg8s7iMGQLGTsRjDEcGQw5wBc47Bt9ygozjdWWJSU0cGhEy8EBr2OhnzRB1LtxYgjKOmt0FncMqzbWUoI7rCPDs2O3vbRw7O3+45IJegIKd450o6LlqORbewyxwOnyv8A0Pstx5McRiN9LefnXzhj5qfFCmFurGEBAQEBAQEEn4eUy6p5xktb90wh8Y9Gg7ertvuonjOujS6W07+1PRH7+S7hrvffubQMYIYDGCwAsAuXs2Z3neX0jx0zcyyShumppwaxjS57jsABck+gQa24xxYnpjEzieBvcIVxDhQSLte0HTM36nE3uNReyDYSSxYBkCHjBhwZiMy4gl4vcAF4bexda4QZRAQEBAQEBAQEBAQNt0EOmeJWHwJ6HT7YuaI85S9v92x3ytc7mSdNL25oKL4xYfOYTiTouKRYkQPOeXiE7Nvs0DRpabCw7HmgncAw+L+EGE/L+0JUaE2BJtpr9L7W7OCCrqGqeNQ88JotdlByTELYloNnCx+YHa/NBtpIzjMQhsnJNwcx7Q5rhsQdQg70HXMQGzLXQJhoc1wIc0i4IO4IVVL2paLVnaYGu/Erh9EpmIZ3Dml8q7UHcwz9L+3QrovBuNU1dIx5J2yR9/nHow8mPm9MdSBKfWhAQEBAQZimKbmKnjCSwxt/rcfhYOrj+nNYet12HR4/4mWfpHbKqtZtO0NlaQpmDSsuJGSGu8R/N7uZP6DkuZ8Q1+TW5pyX/SO6GbSsVjaGcWCqEFGce65ufyrhjuhmXA+7Yf8AQn1A6oMTwYpWHCa+tagAbLy4LoWbm5vxPtzy2sO/oghtZ1PGrTEPx0IOF3BkswHVovZgFjo4nXTmUF9fmpnDuTlJKso740eJo8tAc5o5k7FzW6C+pPdBN8NxCFikNs5hz2xIbtWuabj/AO7IPUgICAgICAgICD5iQxFBhxBcEEEHYg6EINUuKNFuoycyQL+BFu6A65NhfVhPVuntZBYmAzTOLeEuwWfI/HSwBY9250s197bO+F3seiCrKSx2YoefEwGuDmOLI0LbML2c09+Y7gILB45Ud4gZWGEMIZEA/EtLcrmk2yvLbXF9ndCB1Ng+uAlcGWf+WMUf5Hm8sT8rvmZfo7Qgdb9UF9oCD4jQmx2mFGAc0ixBAII6EHde1tNZ3rO0iqay4OsmyZumXNhO3MF18h/7XfL6bei2zh3Ka1IimpjeO+Ov9e9Yvh391VONUnO4H/1KA9o+oC7f8w0W16biOm1H+3eJ/LHmlo62FWcpEHtwzCY+Knw8NhPiH+FpP3OwVjNqcWGN8loj6y9iJnqWLS3ByYm3CPULhBh/Q05oh7Hk3+ZWua7lPhpHN08c6e+er1lerhmetc2BYHL4BCEnhMNsNvO27j1cd3HuVpmq1ebU35+W28/j6MmtYrG0MisZ6IIvX9aQaKgNnJtpe57g1kMEAu2zn2H9Qgr+PRuFcTyMapmKYMQvBmYdrHU3fmZydv5hdpPVBheN9Rfs8Q6KwhphwITGl+hGb6Gi+7RbUjc+iD64N01DwiDEruoxlhwmuMuCNTb4ngf6W9Tfsgr+pMZmK6xAzOUufFcGQYY1yi9mNH3ue5KDZvh7SjKPkmYdDsXnzxnfU8gA27CwA9EElQEBAQEBAQEBAQRyvaVh1fJvw6PYP+KC8j4XgaH0Ox7FBq/g+JTVBz/jNBbFgOLYjDcBw2c09QRqD6FBsBiEbDJWA7iTKyvjxHQ2uBaASD8NyDo0i9nOtewQRGieKpqebiYNVbYYgTQEOEy3laTcZCbXdmuBc8wOqCt6/pWLRE6ZVhdkvnl4gNjlvpqNnNPRBsJwrrVtYygdGNpiFZsdumumjwOjtfcEIJqgICDhzQ8ZXC46FexMx1DFTVMyM4fEmpSXeeroTCfva6yqa/VY42rktEf8pUzWs9jrh0jh8M52SctcbfuYf/qqp4lrJjactv8AtJzK9zLQYLYAyQGho6NAA+wWJa1rTvad1TsVIICDonpxmHw3zk44NYxpc9x2AAuSg1Mryp4tbzxmmh2UkQ5eHuQL2AA+px1KC0YjmcHcI8NhacQmuehsff5YYPoXHug76LqGBxZhOwSqZXNEhNzeMwWaOVwd4bj0GhsUHRx3w+cZKwZTB4QGHwWgv8LkW6DO0DRjRY31F7k2sgcBKG/Dt/NOJtGZwtLAjUNOhif4th2v1QXSgICAgICAgICAgICCnePVD/tCH+ZsMaPEhC0w0buYNnju3W/UHtqEM4LVm3B4zsAxggysz5bP1Y1x01B0yuGh9kGC4m0e6i50wYF/BiXfLuvrYHVt+rTb7g80Fj4TGZxewk4dOkfj5UeRx3Jt5XX6Ptld3F+iCP8ABal8Tlp4YlBYYMFhLI5iggPGzmNbuSCBrsD9iGxaAgICAgICAgICCveNGCT+OyQlqfILAc0eGLiI8D4Q07EA3Jbz09EEB4O0ozCGRa0qdphw5cO8IPBzXbfO7Kdbj4QN737IIDVmOx66xAzQaS6I4Q4EPcht7MaO+tz3JQWljkwzhJhAwaRdeemgS97d23FnPB3AaPK3vc9UGP4B41iM5Gdhgd4koxt4niXOS/wiGe5+Xbc+oX1DhiEBDhAAAWAAsAOQAGyD6QEBAQEBAQEBAQEBBw9oeCx4uDoQdj6oNV+LVFGkJvNKg/h413QTyb9TCe39CEE9pWdh8VcKfTmKOAnJdoMJ7tzYWY++5+l3rfmgy/CjhbEpd4xjF4p8YggQoZ8gB3Dz857bDugtVAQEBAQEBAQEBAQEEcrylG1hKOwuLEfD1zNc06ZhfLnb8zb8v1QVxQ9Bt4efiKnq0wz4AIgBpvfT4m3+Z1w0DfdBU+NYlM15iHjluaLGeGQ2DZo2a0dgNz6lBs/QVKw6Qk2YdAAznzRnj5nkC59OQQSNAQEBAQEBAQEBAQEBAQYSsaahVZKvwqe0DtWPAuWOGzh/tzQdFH0XJ0hD8LCmeciz4rrGI71dyHYaIJEgICAgICAgICAgICAgIPNiEhCxOG6TxBjYkNws5rhcFBEqT4ZSdLTcTFpDM4uFoTX2PhX+LKdzfTfYX6oJsgICAgICAgICAgICAgICAgICAgICAgICAgICAgICAgICAgICAgICAgICAgICAgICAgICAgICAgICAgICAgICAgICAgICAgICAgIP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AutoShape 6" descr="data:image/jpeg;base64,/9j/4AAQSkZJRgABAQAAAQABAAD/2wCEAAkGBxIHERUIBxQWFRUWGBoZFBcXGRgbGBwfHRwcGRgcGBobHCggHCIlHB4UIzciJSkrLi4yHR81ODQsNyo5LisBCgoKDg0OGxAQGzckHyYuMDctOC0sLDIsLTcuLC0uMjc1NjI0LCw3Lyw1LDQ3LSwsLCw0LCwsLDcsLCwtNC8sLP/AABEIAKwBAwMBEQACEQEDEQH/xAAcAAEAAgIDAQAAAAAAAAAAAAAABgcFCAEDBAL/xAA/EAABAgQEBAQEAwUGBwAAAAABAAIDBAYRBRIhMQdBUWETInGBMkJSkRQWwRUjYqGxJTOCkqLRJCY1crLS8P/EABsBAQABBQEAAAAAAAAAAAAAAAAFAgMEBgcB/8QANhEBAAIBAgEJBwIFBQAAAAAAAAECAwQRBQYSITFBUZHB0SIyQmFxobGB8BMWIyThFDNykvH/2gAMAwEAAhEDEQA/ALxQEBAQEBAQEBAQEBAQEBAQEBAQEBAQEBAQEBAQEBAQEBAQEBAQEBAQcE21KDlAQEBAQEBAQEBAQEBAQEBBwHAnKDqN0HKAgICAgICAgICAgICAgIKY491z+FZ+V8McMzxeZcPlb8rPV2pPQW66B28CMZno8vGj41E/4KC2zHxdwRq4Nff4Wje/UWQWfT+Py1RwRPYPEERmxtu072cN2nsUGTQEBAQEBAQEBAQEBB8xIghAxIpAaASSTYADUkk7BBEp+pvzDJzbqEjMiR4N2jS4JtfyXsDcXAdtcIKDoKvY9PYj+0sUe+I2MQ2azEl1r/F6s1IHS40voG08vHbNMbHlyHNcAWkbEHUEIOxAQEBAQEBAQEBAQEBBG6/qtlHyb8Ri2Lz5YLD8zzt7Dc9gg1hp7CJmup8S2YviRXZo0Q62F7vefTp6BBYXGKpYWDQIdCU4csOGAJgg9NQwkdTdzvbugcCcEdINjVhiUR0GWhtcBqQ2Jb4i7kWt2He/RBPqI4sydURDIRx+HilxENryLRBfy5XfURbyn2ugsJAQEBAQEBAQEBBgKvq+VpGF+JxZ9iQfDhixiPtyaPcanQXQQaPireMGEx5fDi6DMQnE+EH6Otcww46ZmuH2cOyCnqAqmLRM8JlwOS+SYhm4OW9nafU3UjuEEt41UkxhbWGA2dLTAaYmXYOds4fwu09Dfqgz3AOuPEH5WxR2o1liTy3dD9tx7jkgu5AQEBAQEBAQEBAQEHXMR2yzHR5hwa1oJc46AAaklBqhxMrB1aTvjwb+CzyS7Nb2O7rdXG32HRBZGGwWcIsIOITIH4+aAytda7TbRtt7MBue/sgqyjacj1zPCUu45iXzEXctbe7nG/MnQdygm/GiqIcq1lFU9ZsCAAIuXm4bMv23PUnsgyPAShvEP5pxRuguJZpG55xNemw9z0QXsgICAgICAgICAginEmkGVhJuk9BFZd0B3R1tj2dsUGtdJ4/MUNPiaylpY7JHhO0zNvZ7T0PQ8iBugnfGamYeIMZXFO2dBjBvjBo2OwebddGkciEHHBqqIc9DiUNURDoMcOEEuNrFwsYYPK+7eh9QgkOITOGcGYf4eQhumJ17SQ54sbHS5dazW/wt1NvdBO+HNYMrKTbOtsIrfLHYPld1A3ynce/RBKUBAQEBAQEBAQEBBSPHyuPDH5Wwx2pF5lw3A+WH77n2QYDgrScOKX1djwDZaWu6GX/C5zdS7uGae/cIInX9Uxa2njMsDiy+SXhgEnLfTTm5xQWeQzg9hFgQcQmx2Jabf+MMH3ce9kFYcPqSiVvOiVcXCGDnmIm5Db66n5nG4F+51sg20lJZkmxstKtDWMAa1o2AGgAQdqAg887Ow5Bhjzr2saNy4gBU2tFY3mV3DhyZrczHWZn5IVi3FGWlbsw9jop6/C37nX+SxL66ke70ti03JfUZOnLMVjxn0RuY4rTbj+4hQWjuHuP3zD+ix511+yIS9OSmliPavaZ/SPKXS3inPA3LYB7Fj/0evP8AXZPkrnktopjrt4x6M3h3FhrjlxKBlH1Mdf8A0kfqr1NfHxQj8/JO0Rvhyb/WPP8Awm2C1JK42P7PitJ5sOjx/hOv2WXjzUv7stc1fDdTpZ/q02jv7PFlldYIgIKT47UC6ZIqTBWOc8kNmIbG3J5NeABe/I+3Q3DM8Lqdj4Bh8TDq0fCZAmDaHAiOAcC/yltybDMbeQa313KCmK8piLQ88ZVhdluIkvE1BIvdpv8AU0ixt0QWfEMPi/hGcZRiEoNhu42++WIB7OQVnw8q2JRM6Jh4Phk5JiGbg5b6m31N1I9xzQbYyc0ydhtmpRwex4DmOBuCDqCCg7kBAQEBAQEBAQfMQFwLWGxtod7d7INccS4Q4jExFsvNuMWFGeXPmhrYbuLwfhdbYbHlsbB7eM9TQ8Phw6HpyzYMFo8fLzI+Fl+2rndSR0Nw44MUzDkGPreovJBggmBm5kfE8dbbDqboIJV1QR65njNkEl7gyBDHytv5GgdTe57koNk+G1Hso2TEoNYr7Pju6utsOzdh7nmgliAgitZVpCpweDDtEjkaM5Du88vTmsbPqa4+jtTXCuC5dbPOnop39/0Uzi+MR8Zf4+IxC88hyHYDYKJvkted7S6FpdHh0tOZirt+ZeBUMoQEBB9wYroDhFgktcDcEGxB7FImYneFN6VvWa2jeJWbRXEYvIkKhI10bG29n8v8X3Ujp9Z8N/FpvFuTkRE5dLH1r6engs4G+oUi01ygINZ+OkOelMRvicV74ThnlTs1ovq0AWGZp3O+rTzQS7DIrOL2EOkJqwn5UXY4m1yB5XH+F+rT0OqCraMqOPQ08JkhwyuyTEI6Etv5mkcnDl0KCwuJvD91SRYNSUY0RWTWXxGtOgcdoh5Bp59CO6Cz+GtNR6Vkm4biUbxXZi4W2YCB5Gk6kA3PuglaAgICAgICAgICAgqWreCkDFZls/hMQwWviZphhuRYm7zDJ2J10OnogiHG6qBDc2jMHGSXlw3xABbM4AFrfRose5PZBmeAdD5f+aMUZ2lQR/mifoPdBeCAgj9a1I2m5cxhYxHXEJvU8yewVjUZoxV37exK8J4bbXZ+b8Me9P771Czcy+ce6ZmnFz3G7nHclQtrTad5dNxY6YqRSkbRHU6l4uCAgICAgILT4W1YY39iYi65H9y4nUj6O/UKS0eff2Lfo0nlHwmK/wB1ijo+KPP1WYpBp4gjXEGk4dYSb8Pi2EQeaC8/K8DT2OxQayU5jEzQk+JgtLHwnZY0M827PafbY+hQXTU3DKXryYgVJIxDBhxmB0duWz3aDKWgjyuI0N+gQWNgGCwaegMwzC25YbL2BJJ1NySTzJuUGRQEBAQEBAQEBAQEBAQRyraJkqtaG4vDu5vwxGnK8dRm5g9DdBn5eC2Wa2BAAa1oAaBoABoAEHYgIKDr7HP25OPiQjeHD/dw+lgdT7m/8lHcTrNM38OeyI+8bujcm9PGPRRfttO/lCOKObAICAgICAgIO2VmHSj2zEubOaQ5p7jVexMxO8LeTHXJSaWjeJ62xVP4mMYloc+z52gkdDsR97qdxX59Ys5PrdNOmz2xT2SyCuMUQRudoaQnp0VBOQQ+MGgebVlxs8t2LhoLnoEEkGmgQEBAQEBAQEBAQEBAQEBAQEBBiasxD9lSUxPN3ZCeR62sP52WXoMP8bU48ffMKbTtEy1vkXZ4bT2UbyjxzTieaJ7/ACdR4DeLcPxbd34d6hEuICAgIPPGnWQdHnXoNVNaHk9xDWRzsePavfPRH36fCERrOOaHSTzcl+nujpn9/V0ftVndTH8ka/m786u/1n0Rf836Lfba3hHq9ECbZH0hnXpzUHr+B67Qxvmx9HfHTH289kvouMaPWTtiv0909E/fyd6iUotzg3PeLLxZFx+B+Yejh/uD91KaG29Zq0TlXg5uemWO2NvD/wBWGs5qggICAgICAgICAgICAgICAgICAgIIhxZcW4TMZOYaD6ZhdTHAYidfj3/fQt5fdlr1g0feA71H6rJ5bcMneuspHyt5T5eDcOSHEI2tpLz86+cebKrnjehAQEGKxOeIPgwfc/ouicl+TdLUjV6qu+/uxP5nyhofKPj9q2nS6edtvemPxHmxS6H1NFmdxevHINtQqbVi0bTG8Kq2ms7xO0sxhk7437qLvyPVcw5U8naaSP8AU6aNqfFHd84+U/Z0Xk3x22q/t9RPtx1T3/5j7rY4Ln99MD+Bv9StX0HvSq5WR/Sx/WfwthSbRxAQEBAQEBAQEBAQEBAQEBAQEBAQRjiXLfisLmmDUiGXC38JBUnwa/M12Ofn+VGSPZlq81xYczd10/LiplpNLxvE9cMTHkvjvF6TtMdTMSmJtf5Y+h68lzHjHI/PhtOTR+1Xu+KPX8uicK5VYctYpqvZt39k+j3hwOoIWnZNPlxTtesx9YltdM2O8b1tEx8pHxAzV5AVeHR6jNO2Okz9IlTl1OHFG+S8R9ZYycxMEZJb7/7Le+CcjrVtGbXdnVX19I3+bS+L8qqzWcWj7fi9PVijrqV0SIiI2hokzMzvIvXggIPqE/wyHt5FWNTgrqMNsV+q0THivafPbBlrlr11mJXpwUg5jMTXKzG/1K4lpsM4sl6T1xO3hLfOVGeMmLDt27z9oWms5pwgICAgICAgICAgICAgICAgICAgIOqblxNw3y0X4XtLXehFiq8d5paLR1xO5PS1Kx3DHYNMRcNmN4by31A2PuLH3XW9LqK6jDXLXqmEfaNp2eBZDxyHFuxVM0rbrhXW9q+7OwTfdIrEdUPLWtbrndwqlIgICAgINmuFuE/svD4bogs+L+8d7gBo+1vuuNZNpzZLx8VrT4zLZOK6j+LkrTspWI8I6ful68RggICAgICAgICAgICAgICAg8s7iMGQLGTsRjDEcGQw5wBc47Bt9ygozjdWWJSU0cGhEy8EBr2OhnzRB1LtxYgjKOmt0FncMqzbWUoI7rCPDs2O3vbRw7O3+45IJegIKd450o6LlqORbewyxwOnyv8A0Pstx5McRiN9LefnXzhj5qfFCmFurGEBAQEBAQEEn4eUy6p5xktb90wh8Y9Gg7ertvuonjOujS6W07+1PRH7+S7hrvffubQMYIYDGCwAsAuXs2Z3neX0jx0zcyyShumppwaxjS57jsABck+gQa24xxYnpjEzieBvcIVxDhQSLte0HTM36nE3uNReyDYSSxYBkCHjBhwZiMy4gl4vcAF4bexda4QZRAQEBAQEBAQEBAQNt0EOmeJWHwJ6HT7YuaI85S9v92x3ytc7mSdNL25oKL4xYfOYTiTouKRYkQPOeXiE7Nvs0DRpabCw7HmgncAw+L+EGE/L+0JUaE2BJtpr9L7W7OCCrqGqeNQ88JotdlByTELYloNnCx+YHa/NBtpIzjMQhsnJNwcx7Q5rhsQdQg70HXMQGzLXQJhoc1wIc0i4IO4IVVL2paLVnaYGu/Erh9EpmIZ3Dml8q7UHcwz9L+3QrovBuNU1dIx5J2yR9/nHow8mPm9MdSBKfWhAQEBAQZimKbmKnjCSwxt/rcfhYOrj+nNYet12HR4/4mWfpHbKqtZtO0NlaQpmDSsuJGSGu8R/N7uZP6DkuZ8Q1+TW5pyX/SO6GbSsVjaGcWCqEFGce65ufyrhjuhmXA+7Yf8AQn1A6oMTwYpWHCa+tagAbLy4LoWbm5vxPtzy2sO/oghtZ1PGrTEPx0IOF3BkswHVovZgFjo4nXTmUF9fmpnDuTlJKso740eJo8tAc5o5k7FzW6C+pPdBN8NxCFikNs5hz2xIbtWuabj/AO7IPUgICAgICAgICD5iQxFBhxBcEEEHYg6EINUuKNFuoycyQL+BFu6A65NhfVhPVuntZBYmAzTOLeEuwWfI/HSwBY9250s197bO+F3seiCrKSx2YoefEwGuDmOLI0LbML2c09+Y7gILB45Ud4gZWGEMIZEA/EtLcrmk2yvLbXF9ndCB1Ng+uAlcGWf+WMUf5Hm8sT8rvmZfo7Qgdb9UF9oCD4jQmx2mFGAc0ixBAII6EHde1tNZ3rO0iqay4OsmyZumXNhO3MF18h/7XfL6bei2zh3Ka1IimpjeO+Ov9e9Yvh391VONUnO4H/1KA9o+oC7f8w0W16biOm1H+3eJ/LHmlo62FWcpEHtwzCY+Knw8NhPiH+FpP3OwVjNqcWGN8loj6y9iJnqWLS3ByYm3CPULhBh/Q05oh7Hk3+ZWua7lPhpHN08c6e+er1lerhmetc2BYHL4BCEnhMNsNvO27j1cd3HuVpmq1ebU35+W28/j6MmtYrG0MisZ6IIvX9aQaKgNnJtpe57g1kMEAu2zn2H9Qgr+PRuFcTyMapmKYMQvBmYdrHU3fmZydv5hdpPVBheN9Rfs8Q6KwhphwITGl+hGb6Gi+7RbUjc+iD64N01DwiDEruoxlhwmuMuCNTb4ngf6W9Tfsgr+pMZmK6xAzOUufFcGQYY1yi9mNH3ue5KDZvh7SjKPkmYdDsXnzxnfU8gA27CwA9EElQEBAQEBAQEBAQRyvaVh1fJvw6PYP+KC8j4XgaH0Ox7FBq/g+JTVBz/jNBbFgOLYjDcBw2c09QRqD6FBsBiEbDJWA7iTKyvjxHQ2uBaASD8NyDo0i9nOtewQRGieKpqebiYNVbYYgTQEOEy3laTcZCbXdmuBc8wOqCt6/pWLRE6ZVhdkvnl4gNjlvpqNnNPRBsJwrrVtYygdGNpiFZsdumumjwOjtfcEIJqgICDhzQ8ZXC46FexMx1DFTVMyM4fEmpSXeeroTCfva6yqa/VY42rktEf8pUzWs9jrh0jh8M52SctcbfuYf/qqp4lrJjactv8AtJzK9zLQYLYAyQGho6NAA+wWJa1rTvad1TsVIICDonpxmHw3zk44NYxpc9x2AAuSg1Mryp4tbzxmmh2UkQ5eHuQL2AA+px1KC0YjmcHcI8NhacQmuehsff5YYPoXHug76LqGBxZhOwSqZXNEhNzeMwWaOVwd4bj0GhsUHRx3w+cZKwZTB4QGHwWgv8LkW6DO0DRjRY31F7k2sgcBKG/Dt/NOJtGZwtLAjUNOhif4th2v1QXSgICAgICAgICAgICCnePVD/tCH+ZsMaPEhC0w0buYNnju3W/UHtqEM4LVm3B4zsAxggysz5bP1Y1x01B0yuGh9kGC4m0e6i50wYF/BiXfLuvrYHVt+rTb7g80Fj4TGZxewk4dOkfj5UeRx3Jt5XX6Ptld3F+iCP8ABal8Tlp4YlBYYMFhLI5iggPGzmNbuSCBrsD9iGxaAgICAgICAgICCveNGCT+OyQlqfILAc0eGLiI8D4Q07EA3Jbz09EEB4O0ozCGRa0qdphw5cO8IPBzXbfO7Kdbj4QN737IIDVmOx66xAzQaS6I4Q4EPcht7MaO+tz3JQWljkwzhJhAwaRdeemgS97d23FnPB3AaPK3vc9UGP4B41iM5Gdhgd4koxt4niXOS/wiGe5+Xbc+oX1DhiEBDhAAAWAAsAOQAGyD6QEBAQEBAQEBAQEBBw9oeCx4uDoQdj6oNV+LVFGkJvNKg/h413QTyb9TCe39CEE9pWdh8VcKfTmKOAnJdoMJ7tzYWY++5+l3rfmgy/CjhbEpd4xjF4p8YggQoZ8gB3Dz857bDugtVAQEBAQEBAQEBAQEEcrylG1hKOwuLEfD1zNc06ZhfLnb8zb8v1QVxQ9Bt4efiKnq0wz4AIgBpvfT4m3+Z1w0DfdBU+NYlM15iHjluaLGeGQ2DZo2a0dgNz6lBs/QVKw6Qk2YdAAznzRnj5nkC59OQQSNAQEBAQEBAQEBAQEBAQYSsaahVZKvwqe0DtWPAuWOGzh/tzQdFH0XJ0hD8LCmeciz4rrGI71dyHYaIJEgICAgICAgICAgICAgIPNiEhCxOG6TxBjYkNws5rhcFBEqT4ZSdLTcTFpDM4uFoTX2PhX+LKdzfTfYX6oJsgICAgICAgICAgICAgICAgICAgICAgICAgICAgICAgICAgICAgICAgICAgICAgICAgICAgICAgICAgICAgICAgICAgICAgICAgIP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AutoShape 8" descr="data:image/jpeg;base64,/9j/4AAQSkZJRgABAQAAAQABAAD/2wCEAAkGBxIHERUIBxQWFRUWGBoZFBcXGRgbGBwfHRwcGRgcGBobHCggHCIlHB4UIzciJSkrLi4yHR81ODQsNyo5LisBCgoKDg0OGxAQGzckHyYuMDctOC0sLDIsLTcuLC0uMjc1NjI0LCw3Lyw1LDQ3LSwsLCw0LCwsLDcsLCwtNC8sLP/AABEIAKwBAwMBEQACEQEDEQH/xAAcAAEAAgIDAQAAAAAAAAAAAAAABgcFCAEDBAL/xAA/EAABAgQEBAQEAwUGBwAAAAABAAIDBAYRBRIhMQdBUWETInGBMkJSkRQWwRUjYqGxJTOCkqLRJCY1crLS8P/EABsBAQABBQEAAAAAAAAAAAAAAAAFAgMEBgcB/8QANhEBAAIBAgEJBwIFBQAAAAAAAAECAwQRBQYSITFBUZHB0SIyQmFxobGB8BMWIyThFDNykvH/2gAMAwEAAhEDEQA/ALxQEBAQEBAQEBAQEBAQEBAQEBAQEBAQEBAQEBAQEBAQEBAQEBAQEBAQcE21KDlAQEBAQEBAQEBAQEBAQEBBwHAnKDqN0HKAgICAgICAgICAgICAgIKY491z+FZ+V8McMzxeZcPlb8rPV2pPQW66B28CMZno8vGj41E/4KC2zHxdwRq4Nff4Wje/UWQWfT+Py1RwRPYPEERmxtu072cN2nsUGTQEBAQEBAQEBAQEBB8xIghAxIpAaASSTYADUkk7BBEp+pvzDJzbqEjMiR4N2jS4JtfyXsDcXAdtcIKDoKvY9PYj+0sUe+I2MQ2azEl1r/F6s1IHS40voG08vHbNMbHlyHNcAWkbEHUEIOxAQEBAQEBAQEBAQEBBG6/qtlHyb8Ri2Lz5YLD8zzt7Dc9gg1hp7CJmup8S2YviRXZo0Q62F7vefTp6BBYXGKpYWDQIdCU4csOGAJgg9NQwkdTdzvbugcCcEdINjVhiUR0GWhtcBqQ2Jb4i7kWt2He/RBPqI4sydURDIRx+HilxENryLRBfy5XfURbyn2ugsJAQEBAQEBAQEBBgKvq+VpGF+JxZ9iQfDhixiPtyaPcanQXQQaPireMGEx5fDi6DMQnE+EH6Otcww46ZmuH2cOyCnqAqmLRM8JlwOS+SYhm4OW9nafU3UjuEEt41UkxhbWGA2dLTAaYmXYOds4fwu09Dfqgz3AOuPEH5WxR2o1liTy3dD9tx7jkgu5AQEBAQEBAQEBAQEHXMR2yzHR5hwa1oJc46AAaklBqhxMrB1aTvjwb+CzyS7Nb2O7rdXG32HRBZGGwWcIsIOITIH4+aAytda7TbRtt7MBue/sgqyjacj1zPCUu45iXzEXctbe7nG/MnQdygm/GiqIcq1lFU9ZsCAAIuXm4bMv23PUnsgyPAShvEP5pxRuguJZpG55xNemw9z0QXsgICAgICAgICAginEmkGVhJuk9BFZd0B3R1tj2dsUGtdJ4/MUNPiaylpY7JHhO0zNvZ7T0PQ8iBugnfGamYeIMZXFO2dBjBvjBo2OwebddGkciEHHBqqIc9DiUNURDoMcOEEuNrFwsYYPK+7eh9QgkOITOGcGYf4eQhumJ17SQ54sbHS5dazW/wt1NvdBO+HNYMrKTbOtsIrfLHYPld1A3ynce/RBKUBAQEBAQEBAQEBBSPHyuPDH5Wwx2pF5lw3A+WH77n2QYDgrScOKX1djwDZaWu6GX/C5zdS7uGae/cIInX9Uxa2njMsDiy+SXhgEnLfTTm5xQWeQzg9hFgQcQmx2Jabf+MMH3ce9kFYcPqSiVvOiVcXCGDnmIm5Db66n5nG4F+51sg20lJZkmxstKtDWMAa1o2AGgAQdqAg887Ow5Bhjzr2saNy4gBU2tFY3mV3DhyZrczHWZn5IVi3FGWlbsw9jop6/C37nX+SxL66ke70ti03JfUZOnLMVjxn0RuY4rTbj+4hQWjuHuP3zD+ix511+yIS9OSmliPavaZ/SPKXS3inPA3LYB7Fj/0evP8AXZPkrnktopjrt4x6M3h3FhrjlxKBlH1Mdf8A0kfqr1NfHxQj8/JO0Rvhyb/WPP8Awm2C1JK42P7PitJ5sOjx/hOv2WXjzUv7stc1fDdTpZ/q02jv7PFlldYIgIKT47UC6ZIqTBWOc8kNmIbG3J5NeABe/I+3Q3DM8Lqdj4Bh8TDq0fCZAmDaHAiOAcC/yltybDMbeQa313KCmK8piLQ88ZVhdluIkvE1BIvdpv8AU0ixt0QWfEMPi/hGcZRiEoNhu42++WIB7OQVnw8q2JRM6Jh4Phk5JiGbg5b6m31N1I9xzQbYyc0ydhtmpRwex4DmOBuCDqCCg7kBAQEBAQEBAQfMQFwLWGxtod7d7INccS4Q4jExFsvNuMWFGeXPmhrYbuLwfhdbYbHlsbB7eM9TQ8Phw6HpyzYMFo8fLzI+Fl+2rndSR0Nw44MUzDkGPreovJBggmBm5kfE8dbbDqboIJV1QR65njNkEl7gyBDHytv5GgdTe57koNk+G1Hso2TEoNYr7Pju6utsOzdh7nmgliAgitZVpCpweDDtEjkaM5Du88vTmsbPqa4+jtTXCuC5dbPOnop39/0Uzi+MR8Zf4+IxC88hyHYDYKJvkted7S6FpdHh0tOZirt+ZeBUMoQEBB9wYroDhFgktcDcEGxB7FImYneFN6VvWa2jeJWbRXEYvIkKhI10bG29n8v8X3Ujp9Z8N/FpvFuTkRE5dLH1r6engs4G+oUi01ygINZ+OkOelMRvicV74ThnlTs1ovq0AWGZp3O+rTzQS7DIrOL2EOkJqwn5UXY4m1yB5XH+F+rT0OqCraMqOPQ08JkhwyuyTEI6Etv5mkcnDl0KCwuJvD91SRYNSUY0RWTWXxGtOgcdoh5Bp59CO6Cz+GtNR6Vkm4biUbxXZi4W2YCB5Gk6kA3PuglaAgICAgICAgICAgqWreCkDFZls/hMQwWviZphhuRYm7zDJ2J10OnogiHG6qBDc2jMHGSXlw3xABbM4AFrfRose5PZBmeAdD5f+aMUZ2lQR/mifoPdBeCAgj9a1I2m5cxhYxHXEJvU8yewVjUZoxV37exK8J4bbXZ+b8Me9P771Czcy+ce6ZmnFz3G7nHclQtrTad5dNxY6YqRSkbRHU6l4uCAgICAgILT4W1YY39iYi65H9y4nUj6O/UKS0eff2Lfo0nlHwmK/wB1ijo+KPP1WYpBp4gjXEGk4dYSb8Pi2EQeaC8/K8DT2OxQayU5jEzQk+JgtLHwnZY0M827PafbY+hQXTU3DKXryYgVJIxDBhxmB0duWz3aDKWgjyuI0N+gQWNgGCwaegMwzC25YbL2BJJ1NySTzJuUGRQEBAQEBAQEBAQEBAQRyraJkqtaG4vDu5vwxGnK8dRm5g9DdBn5eC2Wa2BAAa1oAaBoABoAEHYgIKDr7HP25OPiQjeHD/dw+lgdT7m/8lHcTrNM38OeyI+8bujcm9PGPRRfttO/lCOKObAICAgICAgIO2VmHSj2zEubOaQ5p7jVexMxO8LeTHXJSaWjeJ62xVP4mMYloc+z52gkdDsR97qdxX59Ys5PrdNOmz2xT2SyCuMUQRudoaQnp0VBOQQ+MGgebVlxs8t2LhoLnoEEkGmgQEBAQEBAQEBAQEBAQEBAQEBBiasxD9lSUxPN3ZCeR62sP52WXoMP8bU48ffMKbTtEy1vkXZ4bT2UbyjxzTieaJ7/ACdR4DeLcPxbd34d6hEuICAgIPPGnWQdHnXoNVNaHk9xDWRzsePavfPRH36fCERrOOaHSTzcl+nujpn9/V0ftVndTH8ka/m786u/1n0Rf836Lfba3hHq9ECbZH0hnXpzUHr+B67Qxvmx9HfHTH289kvouMaPWTtiv0909E/fyd6iUotzg3PeLLxZFx+B+Yejh/uD91KaG29Zq0TlXg5uemWO2NvD/wBWGs5qggICAgICAgICAgICAgICAgICAgIIhxZcW4TMZOYaD6ZhdTHAYidfj3/fQt5fdlr1g0feA71H6rJ5bcMneuspHyt5T5eDcOSHEI2tpLz86+cebKrnjehAQEGKxOeIPgwfc/ouicl+TdLUjV6qu+/uxP5nyhofKPj9q2nS6edtvemPxHmxS6H1NFmdxevHINtQqbVi0bTG8Kq2ms7xO0sxhk7437qLvyPVcw5U8naaSP8AU6aNqfFHd84+U/Z0Xk3x22q/t9RPtx1T3/5j7rY4Ln99MD+Bv9StX0HvSq5WR/Sx/WfwthSbRxAQEBAQEBAQEBAQEBAQEBAQEBAQRjiXLfisLmmDUiGXC38JBUnwa/M12Ofn+VGSPZlq81xYczd10/LiplpNLxvE9cMTHkvjvF6TtMdTMSmJtf5Y+h68lzHjHI/PhtOTR+1Xu+KPX8uicK5VYctYpqvZt39k+j3hwOoIWnZNPlxTtesx9YltdM2O8b1tEx8pHxAzV5AVeHR6jNO2Okz9IlTl1OHFG+S8R9ZYycxMEZJb7/7Le+CcjrVtGbXdnVX19I3+bS+L8qqzWcWj7fi9PVijrqV0SIiI2hokzMzvIvXggIPqE/wyHt5FWNTgrqMNsV+q0THivafPbBlrlr11mJXpwUg5jMTXKzG/1K4lpsM4sl6T1xO3hLfOVGeMmLDt27z9oWms5pwgICAgICAgICAgICAgICAgICAgIOqblxNw3y0X4XtLXehFiq8d5paLR1xO5PS1Kx3DHYNMRcNmN4by31A2PuLH3XW9LqK6jDXLXqmEfaNp2eBZDxyHFuxVM0rbrhXW9q+7OwTfdIrEdUPLWtbrndwqlIgICAgINmuFuE/svD4bogs+L+8d7gBo+1vuuNZNpzZLx8VrT4zLZOK6j+LkrTspWI8I6ful68RggICAgICAgICAgICAgICAg8s7iMGQLGTsRjDEcGQw5wBc47Bt9ygozjdWWJSU0cGhEy8EBr2OhnzRB1LtxYgjKOmt0FncMqzbWUoI7rCPDs2O3vbRw7O3+45IJegIKd450o6LlqORbewyxwOnyv8A0Pstx5McRiN9LefnXzhj5qfFCmFurGEBAQEBAQEEn4eUy6p5xktb90wh8Y9Gg7ertvuonjOujS6W07+1PRH7+S7hrvffubQMYIYDGCwAsAuXs2Z3neX0jx0zcyyShumppwaxjS57jsABck+gQa24xxYnpjEzieBvcIVxDhQSLte0HTM36nE3uNReyDYSSxYBkCHjBhwZiMy4gl4vcAF4bexda4QZRAQEBAQEBAQEBAQNt0EOmeJWHwJ6HT7YuaI85S9v92x3ytc7mSdNL25oKL4xYfOYTiTouKRYkQPOeXiE7Nvs0DRpabCw7HmgncAw+L+EGE/L+0JUaE2BJtpr9L7W7OCCrqGqeNQ88JotdlByTELYloNnCx+YHa/NBtpIzjMQhsnJNwcx7Q5rhsQdQg70HXMQGzLXQJhoc1wIc0i4IO4IVVL2paLVnaYGu/Erh9EpmIZ3Dml8q7UHcwz9L+3QrovBuNU1dIx5J2yR9/nHow8mPm9MdSBKfWhAQEBAQZimKbmKnjCSwxt/rcfhYOrj+nNYet12HR4/4mWfpHbKqtZtO0NlaQpmDSsuJGSGu8R/N7uZP6DkuZ8Q1+TW5pyX/SO6GbSsVjaGcWCqEFGce65ufyrhjuhmXA+7Yf8AQn1A6oMTwYpWHCa+tagAbLy4LoWbm5vxPtzy2sO/oghtZ1PGrTEPx0IOF3BkswHVovZgFjo4nXTmUF9fmpnDuTlJKso740eJo8tAc5o5k7FzW6C+pPdBN8NxCFikNs5hz2xIbtWuabj/AO7IPUgICAgICAgICD5iQxFBhxBcEEEHYg6EINUuKNFuoycyQL+BFu6A65NhfVhPVuntZBYmAzTOLeEuwWfI/HSwBY9250s197bO+F3seiCrKSx2YoefEwGuDmOLI0LbML2c09+Y7gILB45Ud4gZWGEMIZEA/EtLcrmk2yvLbXF9ndCB1Ng+uAlcGWf+WMUf5Hm8sT8rvmZfo7Qgdb9UF9oCD4jQmx2mFGAc0ixBAII6EHde1tNZ3rO0iqay4OsmyZumXNhO3MF18h/7XfL6bei2zh3Ka1IimpjeO+Ov9e9Yvh391VONUnO4H/1KA9o+oC7f8w0W16biOm1H+3eJ/LHmlo62FWcpEHtwzCY+Knw8NhPiH+FpP3OwVjNqcWGN8loj6y9iJnqWLS3ByYm3CPULhBh/Q05oh7Hk3+ZWua7lPhpHN08c6e+er1lerhmetc2BYHL4BCEnhMNsNvO27j1cd3HuVpmq1ebU35+W28/j6MmtYrG0MisZ6IIvX9aQaKgNnJtpe57g1kMEAu2zn2H9Qgr+PRuFcTyMapmKYMQvBmYdrHU3fmZydv5hdpPVBheN9Rfs8Q6KwhphwITGl+hGb6Gi+7RbUjc+iD64N01DwiDEruoxlhwmuMuCNTb4ngf6W9Tfsgr+pMZmK6xAzOUufFcGQYY1yi9mNH3ue5KDZvh7SjKPkmYdDsXnzxnfU8gA27CwA9EElQEBAQEBAQEBAQRyvaVh1fJvw6PYP+KC8j4XgaH0Ox7FBq/g+JTVBz/jNBbFgOLYjDcBw2c09QRqD6FBsBiEbDJWA7iTKyvjxHQ2uBaASD8NyDo0i9nOtewQRGieKpqebiYNVbYYgTQEOEy3laTcZCbXdmuBc8wOqCt6/pWLRE6ZVhdkvnl4gNjlvpqNnNPRBsJwrrVtYygdGNpiFZsdumumjwOjtfcEIJqgICDhzQ8ZXC46FexMx1DFTVMyM4fEmpSXeeroTCfva6yqa/VY42rktEf8pUzWs9jrh0jh8M52SctcbfuYf/qqp4lrJjactv8AtJzK9zLQYLYAyQGho6NAA+wWJa1rTvad1TsVIICDonpxmHw3zk44NYxpc9x2AAuSg1Mryp4tbzxmmh2UkQ5eHuQL2AA+px1KC0YjmcHcI8NhacQmuehsff5YYPoXHug76LqGBxZhOwSqZXNEhNzeMwWaOVwd4bj0GhsUHRx3w+cZKwZTB4QGHwWgv8LkW6DO0DRjRY31F7k2sgcBKG/Dt/NOJtGZwtLAjUNOhif4th2v1QXSgICAgICAgICAgICCnePVD/tCH+ZsMaPEhC0w0buYNnju3W/UHtqEM4LVm3B4zsAxggysz5bP1Y1x01B0yuGh9kGC4m0e6i50wYF/BiXfLuvrYHVt+rTb7g80Fj4TGZxewk4dOkfj5UeRx3Jt5XX6Ptld3F+iCP8ABal8Tlp4YlBYYMFhLI5iggPGzmNbuSCBrsD9iGxaAgICAgICAgICCveNGCT+OyQlqfILAc0eGLiI8D4Q07EA3Jbz09EEB4O0ozCGRa0qdphw5cO8IPBzXbfO7Kdbj4QN737IIDVmOx66xAzQaS6I4Q4EPcht7MaO+tz3JQWljkwzhJhAwaRdeemgS97d23FnPB3AaPK3vc9UGP4B41iM5Gdhgd4koxt4niXOS/wiGe5+Xbc+oX1DhiEBDhAAAWAAsAOQAGyD6QEBAQEBAQEBAQEBBw9oeCx4uDoQdj6oNV+LVFGkJvNKg/h413QTyb9TCe39CEE9pWdh8VcKfTmKOAnJdoMJ7tzYWY++5+l3rfmgy/CjhbEpd4xjF4p8YggQoZ8gB3Dz857bDugtVAQEBAQEBAQEBAQEEcrylG1hKOwuLEfD1zNc06ZhfLnb8zb8v1QVxQ9Bt4efiKnq0wz4AIgBpvfT4m3+Z1w0DfdBU+NYlM15iHjluaLGeGQ2DZo2a0dgNz6lBs/QVKw6Qk2YdAAznzRnj5nkC59OQQSNAQEBAQEBAQEBAQEBAQYSsaahVZKvwqe0DtWPAuWOGzh/tzQdFH0XJ0hD8LCmeciz4rrGI71dyHYaIJEgICAgICAgICAgICAgIPNiEhCxOG6TxBjYkNws5rhcFBEqT4ZSdLTcTFpDM4uFoTX2PhX+LKdzfTfYX6oJsgICAgICAgICAgICAgICAgICAgICAgICAgICAgICAgICAgICAgICAgICAgICAgICAgICAgICAgICAgICAgICAgICAgICAgICAgIP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412" y="4724400"/>
            <a:ext cx="24669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56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Reasons for War: 1950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Korea has a long, rich history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Most Koreans wanted reunification after Japanese occupation ended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 U.S. founded the Republic of Korea in the South under </a:t>
            </a:r>
            <a:r>
              <a:rPr lang="en-US" sz="24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Syngman</a:t>
            </a: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 Rhee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 Soviets created the Democratic People’s Republic of Korea under Kim-Il Sung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724400"/>
            <a:ext cx="2466975" cy="1638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4724400"/>
            <a:ext cx="24669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17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Reasons for War: 1950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Korea has a long, rich history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Most Koreans wanted reunification after Japanese occupation ended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 U.S. founded the Republic of Korea in the South under </a:t>
            </a:r>
            <a:r>
              <a:rPr lang="en-US" sz="24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Syngman</a:t>
            </a: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 Rhee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 Soviets created the Democratic People’s Republic of Korea under Kim-Il Sung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U.S.S.R. and China sought Communist expansion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schemeClr val="accent3">
                  <a:lumMod val="20000"/>
                  <a:lumOff val="80000"/>
                </a:schemeClr>
              </a:solidFill>
              <a:latin typeface="Segoe UI Semibold" panose="020B07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5163688"/>
            <a:ext cx="1233488" cy="819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541" y="5258937"/>
            <a:ext cx="1090059" cy="723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652" y="4343400"/>
            <a:ext cx="1687148" cy="11204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810" y="5609656"/>
            <a:ext cx="1660990" cy="112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06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Reasons for War: 1950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143000"/>
            <a:ext cx="8305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Korea has a long, rich history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Most Koreans wanted reunification after Japanese occupation ended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 U.S. founded the Republic of Korea in the South under </a:t>
            </a:r>
            <a:r>
              <a:rPr lang="en-US" sz="24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Syngman</a:t>
            </a: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 Rhee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The Soviets created the Democratic People’s Republic of Korea under Kim-Il Sung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U.S.S.R. and China sought Communist expansion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Segoe UI Semibold" panose="020B0702040204020203" pitchFamily="34" charset="0"/>
              </a:rPr>
              <a:t>U.S. sought containment of Communism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903611"/>
            <a:ext cx="2235994" cy="12953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5163688"/>
            <a:ext cx="1233488" cy="8191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541" y="5258937"/>
            <a:ext cx="1090059" cy="723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652" y="4343400"/>
            <a:ext cx="1687148" cy="11204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810" y="5609656"/>
            <a:ext cx="1660990" cy="112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40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1162</Words>
  <Application>Microsoft Office PowerPoint</Application>
  <PresentationFormat>On-screen Show (4:3)</PresentationFormat>
  <Paragraphs>150</Paragraphs>
  <Slides>43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ismail - [2010]</dc:creator>
  <cp:lastModifiedBy>ismail - [2010]</cp:lastModifiedBy>
  <cp:revision>16</cp:revision>
  <dcterms:created xsi:type="dcterms:W3CDTF">2014-03-13T13:05:51Z</dcterms:created>
  <dcterms:modified xsi:type="dcterms:W3CDTF">2014-03-14T13:05:05Z</dcterms:modified>
</cp:coreProperties>
</file>